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8" r:id="rId5"/>
    <p:sldId id="287" r:id="rId6"/>
    <p:sldId id="281" r:id="rId7"/>
    <p:sldId id="272" r:id="rId8"/>
    <p:sldId id="276" r:id="rId9"/>
    <p:sldId id="273" r:id="rId10"/>
    <p:sldId id="274" r:id="rId11"/>
    <p:sldId id="275" r:id="rId12"/>
    <p:sldId id="282" r:id="rId13"/>
    <p:sldId id="285" r:id="rId14"/>
    <p:sldId id="28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orient="horz" pos="434">
          <p15:clr>
            <a:srgbClr val="A4A3A4"/>
          </p15:clr>
        </p15:guide>
        <p15:guide id="3" orient="horz" pos="3868">
          <p15:clr>
            <a:srgbClr val="A4A3A4"/>
          </p15:clr>
        </p15:guide>
        <p15:guide id="4" pos="2881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vin Daryani" initials="ND" lastIdx="24" clrIdx="0"/>
  <p:cmAuthor id="1" name="lgknapp" initials="l" lastIdx="9" clrIdx="1"/>
  <p:cmAuthor id="2" name="Sharon M Powell" initials="SMP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49" autoAdjust="0"/>
  </p:normalViewPr>
  <p:slideViewPr>
    <p:cSldViewPr snapToGrid="0">
      <p:cViewPr varScale="1">
        <p:scale>
          <a:sx n="40" d="100"/>
          <a:sy n="40" d="100"/>
        </p:scale>
        <p:origin x="586" y="43"/>
      </p:cViewPr>
      <p:guideLst>
        <p:guide orient="horz" pos="2136"/>
        <p:guide orient="horz" pos="434"/>
        <p:guide orient="horz" pos="3868"/>
        <p:guide pos="2881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2D786-0FC1-4BEC-8BFE-6A1C8E31DC4A}" type="doc">
      <dgm:prSet loTypeId="urn:microsoft.com/office/officeart/2005/8/layout/hierarchy5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D356C7A-6A9B-41AE-90D6-BFB96FD7F370}">
      <dgm:prSet phldrT="[Text]"/>
      <dgm:spPr/>
      <dgm:t>
        <a:bodyPr/>
        <a:lstStyle/>
        <a:p>
          <a:r>
            <a:rPr lang="en-US" dirty="0"/>
            <a:t>Is the school/student progressing towards its/his/her goal(s)?</a:t>
          </a:r>
        </a:p>
      </dgm:t>
    </dgm:pt>
    <dgm:pt modelId="{65B07518-3086-440E-AE45-C791D2DC7227}" type="parTrans" cxnId="{19F0637E-2FCF-4CCF-8435-2838DD18B0AB}">
      <dgm:prSet/>
      <dgm:spPr/>
      <dgm:t>
        <a:bodyPr/>
        <a:lstStyle/>
        <a:p>
          <a:endParaRPr lang="en-US"/>
        </a:p>
      </dgm:t>
    </dgm:pt>
    <dgm:pt modelId="{E09C3266-7195-4429-8593-392E251DAAFF}" type="sibTrans" cxnId="{19F0637E-2FCF-4CCF-8435-2838DD18B0AB}">
      <dgm:prSet/>
      <dgm:spPr/>
      <dgm:t>
        <a:bodyPr/>
        <a:lstStyle/>
        <a:p>
          <a:endParaRPr lang="en-US"/>
        </a:p>
      </dgm:t>
    </dgm:pt>
    <dgm:pt modelId="{6E1BE559-5004-42CB-AC5A-1AFBF8FF9122}">
      <dgm:prSet phldrT="[Text]"/>
      <dgm:spPr/>
      <dgm:t>
        <a:bodyPr/>
        <a:lstStyle/>
        <a:p>
          <a:r>
            <a:rPr lang="en-US"/>
            <a:t>Yes. Great! Check to make sure nothing has happened that isn't captured in the data.</a:t>
          </a:r>
        </a:p>
      </dgm:t>
    </dgm:pt>
    <dgm:pt modelId="{1C523BB3-76FF-4EF6-BF2D-84E5F4611511}" type="parTrans" cxnId="{5E30F07E-9856-416D-ADC2-9AA1C27EB10A}">
      <dgm:prSet/>
      <dgm:spPr/>
      <dgm:t>
        <a:bodyPr/>
        <a:lstStyle/>
        <a:p>
          <a:endParaRPr lang="en-US"/>
        </a:p>
      </dgm:t>
    </dgm:pt>
    <dgm:pt modelId="{BC3B14A0-9A28-4D14-8714-C808635662BB}" type="sibTrans" cxnId="{5E30F07E-9856-416D-ADC2-9AA1C27EB10A}">
      <dgm:prSet/>
      <dgm:spPr/>
      <dgm:t>
        <a:bodyPr/>
        <a:lstStyle/>
        <a:p>
          <a:endParaRPr lang="en-US"/>
        </a:p>
      </dgm:t>
    </dgm:pt>
    <dgm:pt modelId="{D3D83659-38A8-471C-8D22-68CAC29B1C75}">
      <dgm:prSet phldrT="[Text]"/>
      <dgm:spPr/>
      <dgm:t>
        <a:bodyPr/>
        <a:lstStyle/>
        <a:p>
          <a:r>
            <a:rPr lang="en-US"/>
            <a:t>No. Why (dig deep)? Is it something new or is it possible the current supports did not meet the student's needs?</a:t>
          </a:r>
        </a:p>
      </dgm:t>
    </dgm:pt>
    <dgm:pt modelId="{245F526A-4666-41BE-8FE1-0E1063393D5C}" type="parTrans" cxnId="{3CFB23D6-0992-4D0E-A680-F39D0C13BDA6}">
      <dgm:prSet/>
      <dgm:spPr/>
      <dgm:t>
        <a:bodyPr/>
        <a:lstStyle/>
        <a:p>
          <a:endParaRPr lang="en-US"/>
        </a:p>
      </dgm:t>
    </dgm:pt>
    <dgm:pt modelId="{01854FEE-A249-4199-A18C-259BC0B04F03}" type="sibTrans" cxnId="{3CFB23D6-0992-4D0E-A680-F39D0C13BDA6}">
      <dgm:prSet/>
      <dgm:spPr/>
      <dgm:t>
        <a:bodyPr/>
        <a:lstStyle/>
        <a:p>
          <a:endParaRPr lang="en-US"/>
        </a:p>
      </dgm:t>
    </dgm:pt>
    <dgm:pt modelId="{DF568CA2-D1A7-4185-B52F-9F25D25527D9}">
      <dgm:prSet phldrT="[Text]"/>
      <dgm:spPr/>
      <dgm:t>
        <a:bodyPr/>
        <a:lstStyle/>
        <a:p>
          <a:r>
            <a:rPr lang="en-US" dirty="0"/>
            <a:t>Supports did not meets school’s/student's needs.</a:t>
          </a:r>
        </a:p>
      </dgm:t>
    </dgm:pt>
    <dgm:pt modelId="{30EA1391-6FA5-4E35-B659-CA5EA4CE47F0}" type="parTrans" cxnId="{0A8963AC-E257-456B-98BF-B3F2968AD70B}">
      <dgm:prSet/>
      <dgm:spPr/>
      <dgm:t>
        <a:bodyPr/>
        <a:lstStyle/>
        <a:p>
          <a:endParaRPr lang="en-US"/>
        </a:p>
      </dgm:t>
    </dgm:pt>
    <dgm:pt modelId="{50B4168B-1658-48AC-816D-E757606FE406}" type="sibTrans" cxnId="{0A8963AC-E257-456B-98BF-B3F2968AD70B}">
      <dgm:prSet/>
      <dgm:spPr/>
      <dgm:t>
        <a:bodyPr/>
        <a:lstStyle/>
        <a:p>
          <a:endParaRPr lang="en-US"/>
        </a:p>
      </dgm:t>
    </dgm:pt>
    <dgm:pt modelId="{1B7979B2-B7D0-4ED9-90F5-E69ED9DFBFB3}">
      <dgm:prSet/>
      <dgm:spPr/>
      <dgm:t>
        <a:bodyPr/>
        <a:lstStyle/>
        <a:p>
          <a:r>
            <a:rPr lang="en-US"/>
            <a:t>A new need arose.</a:t>
          </a:r>
        </a:p>
      </dgm:t>
    </dgm:pt>
    <dgm:pt modelId="{3E6A2AE3-204A-48BB-890F-4D44496041E7}" type="parTrans" cxnId="{98C8C9F7-B443-4EA4-BCF6-56C0591E633D}">
      <dgm:prSet/>
      <dgm:spPr/>
      <dgm:t>
        <a:bodyPr/>
        <a:lstStyle/>
        <a:p>
          <a:endParaRPr lang="en-US"/>
        </a:p>
      </dgm:t>
    </dgm:pt>
    <dgm:pt modelId="{557E3913-58BF-450F-9109-80D0EC77D649}" type="sibTrans" cxnId="{98C8C9F7-B443-4EA4-BCF6-56C0591E633D}">
      <dgm:prSet/>
      <dgm:spPr/>
      <dgm:t>
        <a:bodyPr/>
        <a:lstStyle/>
        <a:p>
          <a:endParaRPr lang="en-US"/>
        </a:p>
      </dgm:t>
    </dgm:pt>
    <dgm:pt modelId="{F3AAB6E1-08FE-43EE-A5F5-3343DFAC4A42}">
      <dgm:prSet/>
      <dgm:spPr/>
      <dgm:t>
        <a:bodyPr/>
        <a:lstStyle/>
        <a:p>
          <a:r>
            <a:rPr lang="en-US"/>
            <a:t>Ensure supports are aligned to identified needs. Adjust intensity, if necessary.</a:t>
          </a:r>
        </a:p>
      </dgm:t>
    </dgm:pt>
    <dgm:pt modelId="{C6440005-1A11-4E09-8A6A-8AAAE2549CB8}" type="parTrans" cxnId="{AFC51014-DA5E-498D-804A-B6F6DC2EA34E}">
      <dgm:prSet/>
      <dgm:spPr/>
      <dgm:t>
        <a:bodyPr/>
        <a:lstStyle/>
        <a:p>
          <a:endParaRPr lang="en-US"/>
        </a:p>
      </dgm:t>
    </dgm:pt>
    <dgm:pt modelId="{031C8CCC-20C8-4EB2-9959-187EDC795857}" type="sibTrans" cxnId="{AFC51014-DA5E-498D-804A-B6F6DC2EA34E}">
      <dgm:prSet/>
      <dgm:spPr/>
      <dgm:t>
        <a:bodyPr/>
        <a:lstStyle/>
        <a:p>
          <a:endParaRPr lang="en-US"/>
        </a:p>
      </dgm:t>
    </dgm:pt>
    <dgm:pt modelId="{1F3AEBDB-66DD-4468-A27A-975AE0060337}">
      <dgm:prSet/>
      <dgm:spPr/>
      <dgm:t>
        <a:bodyPr/>
        <a:lstStyle/>
        <a:p>
          <a:r>
            <a:rPr lang="en-US" dirty="0"/>
            <a:t>Link additional supports to address the new need and document changes to School/Student Support Plan.</a:t>
          </a:r>
        </a:p>
      </dgm:t>
    </dgm:pt>
    <dgm:pt modelId="{A902C584-D897-4805-A8A1-82D5D07B05F6}" type="parTrans" cxnId="{F3EEFE9B-CCAF-4E87-9DFC-DF036A8E48D0}">
      <dgm:prSet/>
      <dgm:spPr/>
      <dgm:t>
        <a:bodyPr/>
        <a:lstStyle/>
        <a:p>
          <a:endParaRPr lang="en-US"/>
        </a:p>
      </dgm:t>
    </dgm:pt>
    <dgm:pt modelId="{8F686283-459E-40FC-9951-5FDA01F37430}" type="sibTrans" cxnId="{F3EEFE9B-CCAF-4E87-9DFC-DF036A8E48D0}">
      <dgm:prSet/>
      <dgm:spPr/>
      <dgm:t>
        <a:bodyPr/>
        <a:lstStyle/>
        <a:p>
          <a:endParaRPr lang="en-US"/>
        </a:p>
      </dgm:t>
    </dgm:pt>
    <dgm:pt modelId="{6B45CCA3-2B98-480B-B241-3BC3FBFE3BCC}" type="pres">
      <dgm:prSet presAssocID="{53F2D786-0FC1-4BEC-8BFE-6A1C8E31DC4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5B80023-52D1-4C3E-933E-DF42948C213A}" type="pres">
      <dgm:prSet presAssocID="{53F2D786-0FC1-4BEC-8BFE-6A1C8E31DC4A}" presName="hierFlow" presStyleCnt="0"/>
      <dgm:spPr/>
    </dgm:pt>
    <dgm:pt modelId="{78901EA4-2B66-4277-9DF8-A95882CD9087}" type="pres">
      <dgm:prSet presAssocID="{53F2D786-0FC1-4BEC-8BFE-6A1C8E31DC4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A86E974-37B5-4178-B368-97EEA36239AC}" type="pres">
      <dgm:prSet presAssocID="{2D356C7A-6A9B-41AE-90D6-BFB96FD7F370}" presName="Name17" presStyleCnt="0"/>
      <dgm:spPr/>
    </dgm:pt>
    <dgm:pt modelId="{AD13DA3D-AD13-4CB7-AEB7-01FDD99382FA}" type="pres">
      <dgm:prSet presAssocID="{2D356C7A-6A9B-41AE-90D6-BFB96FD7F370}" presName="level1Shape" presStyleLbl="node0" presStyleIdx="0" presStyleCnt="1">
        <dgm:presLayoutVars>
          <dgm:chPref val="3"/>
        </dgm:presLayoutVars>
      </dgm:prSet>
      <dgm:spPr/>
    </dgm:pt>
    <dgm:pt modelId="{70C23B5D-01BE-416C-B230-719A39F2DFF4}" type="pres">
      <dgm:prSet presAssocID="{2D356C7A-6A9B-41AE-90D6-BFB96FD7F370}" presName="hierChild2" presStyleCnt="0"/>
      <dgm:spPr/>
    </dgm:pt>
    <dgm:pt modelId="{E9E0BA8A-6837-4F58-96D8-0B29D2E7B7C1}" type="pres">
      <dgm:prSet presAssocID="{1C523BB3-76FF-4EF6-BF2D-84E5F4611511}" presName="Name25" presStyleLbl="parChTrans1D2" presStyleIdx="0" presStyleCnt="2"/>
      <dgm:spPr/>
    </dgm:pt>
    <dgm:pt modelId="{93DDF1BC-6B58-419A-8E79-108DD8A1ABAF}" type="pres">
      <dgm:prSet presAssocID="{1C523BB3-76FF-4EF6-BF2D-84E5F4611511}" presName="connTx" presStyleLbl="parChTrans1D2" presStyleIdx="0" presStyleCnt="2"/>
      <dgm:spPr/>
    </dgm:pt>
    <dgm:pt modelId="{7AC3A96D-46D9-4E73-B0AE-000D43B50ED6}" type="pres">
      <dgm:prSet presAssocID="{6E1BE559-5004-42CB-AC5A-1AFBF8FF9122}" presName="Name30" presStyleCnt="0"/>
      <dgm:spPr/>
    </dgm:pt>
    <dgm:pt modelId="{834CBCC9-47D8-48CA-82CA-B48767984D3D}" type="pres">
      <dgm:prSet presAssocID="{6E1BE559-5004-42CB-AC5A-1AFBF8FF9122}" presName="level2Shape" presStyleLbl="node2" presStyleIdx="0" presStyleCnt="2"/>
      <dgm:spPr/>
    </dgm:pt>
    <dgm:pt modelId="{3552D05E-9BDF-4EE9-BD0D-C85221F922F4}" type="pres">
      <dgm:prSet presAssocID="{6E1BE559-5004-42CB-AC5A-1AFBF8FF9122}" presName="hierChild3" presStyleCnt="0"/>
      <dgm:spPr/>
    </dgm:pt>
    <dgm:pt modelId="{0E37A24A-D363-4038-8E3A-2E20279A92DF}" type="pres">
      <dgm:prSet presAssocID="{245F526A-4666-41BE-8FE1-0E1063393D5C}" presName="Name25" presStyleLbl="parChTrans1D2" presStyleIdx="1" presStyleCnt="2"/>
      <dgm:spPr/>
    </dgm:pt>
    <dgm:pt modelId="{CB4988DE-B52B-4711-8FFB-92138839486D}" type="pres">
      <dgm:prSet presAssocID="{245F526A-4666-41BE-8FE1-0E1063393D5C}" presName="connTx" presStyleLbl="parChTrans1D2" presStyleIdx="1" presStyleCnt="2"/>
      <dgm:spPr/>
    </dgm:pt>
    <dgm:pt modelId="{E375E778-A092-4A0D-B699-9780489199FA}" type="pres">
      <dgm:prSet presAssocID="{D3D83659-38A8-471C-8D22-68CAC29B1C75}" presName="Name30" presStyleCnt="0"/>
      <dgm:spPr/>
    </dgm:pt>
    <dgm:pt modelId="{44F6EFC2-48EA-4642-BD4F-B328229045A5}" type="pres">
      <dgm:prSet presAssocID="{D3D83659-38A8-471C-8D22-68CAC29B1C75}" presName="level2Shape" presStyleLbl="node2" presStyleIdx="1" presStyleCnt="2"/>
      <dgm:spPr/>
    </dgm:pt>
    <dgm:pt modelId="{39985446-1C0D-4261-850C-F76EF9D14664}" type="pres">
      <dgm:prSet presAssocID="{D3D83659-38A8-471C-8D22-68CAC29B1C75}" presName="hierChild3" presStyleCnt="0"/>
      <dgm:spPr/>
    </dgm:pt>
    <dgm:pt modelId="{7FA51AD6-D488-4234-B676-5B293B6D5BDF}" type="pres">
      <dgm:prSet presAssocID="{30EA1391-6FA5-4E35-B659-CA5EA4CE47F0}" presName="Name25" presStyleLbl="parChTrans1D3" presStyleIdx="0" presStyleCnt="2"/>
      <dgm:spPr/>
    </dgm:pt>
    <dgm:pt modelId="{A3806B46-4ABC-4AC4-813C-154ECEFF6764}" type="pres">
      <dgm:prSet presAssocID="{30EA1391-6FA5-4E35-B659-CA5EA4CE47F0}" presName="connTx" presStyleLbl="parChTrans1D3" presStyleIdx="0" presStyleCnt="2"/>
      <dgm:spPr/>
    </dgm:pt>
    <dgm:pt modelId="{449C246E-E579-400E-AA61-BAE6162CEE85}" type="pres">
      <dgm:prSet presAssocID="{DF568CA2-D1A7-4185-B52F-9F25D25527D9}" presName="Name30" presStyleCnt="0"/>
      <dgm:spPr/>
    </dgm:pt>
    <dgm:pt modelId="{10820ACA-F89B-4B63-9EC1-8F9D8B22A993}" type="pres">
      <dgm:prSet presAssocID="{DF568CA2-D1A7-4185-B52F-9F25D25527D9}" presName="level2Shape" presStyleLbl="node3" presStyleIdx="0" presStyleCnt="2"/>
      <dgm:spPr/>
    </dgm:pt>
    <dgm:pt modelId="{DE133824-DC03-49DA-84CA-BD68739CE62F}" type="pres">
      <dgm:prSet presAssocID="{DF568CA2-D1A7-4185-B52F-9F25D25527D9}" presName="hierChild3" presStyleCnt="0"/>
      <dgm:spPr/>
    </dgm:pt>
    <dgm:pt modelId="{F9C532C8-A053-46DF-9FEB-F6E88DF89F99}" type="pres">
      <dgm:prSet presAssocID="{C6440005-1A11-4E09-8A6A-8AAAE2549CB8}" presName="Name25" presStyleLbl="parChTrans1D4" presStyleIdx="0" presStyleCnt="2"/>
      <dgm:spPr/>
    </dgm:pt>
    <dgm:pt modelId="{1081CA1A-D664-47AC-A1AE-60E8131DEF27}" type="pres">
      <dgm:prSet presAssocID="{C6440005-1A11-4E09-8A6A-8AAAE2549CB8}" presName="connTx" presStyleLbl="parChTrans1D4" presStyleIdx="0" presStyleCnt="2"/>
      <dgm:spPr/>
    </dgm:pt>
    <dgm:pt modelId="{2C2240FC-49A3-4538-ABD1-2EC6B1CE5F9B}" type="pres">
      <dgm:prSet presAssocID="{F3AAB6E1-08FE-43EE-A5F5-3343DFAC4A42}" presName="Name30" presStyleCnt="0"/>
      <dgm:spPr/>
    </dgm:pt>
    <dgm:pt modelId="{3F331E75-E5F4-4B0A-8330-3B5695412A3C}" type="pres">
      <dgm:prSet presAssocID="{F3AAB6E1-08FE-43EE-A5F5-3343DFAC4A42}" presName="level2Shape" presStyleLbl="node4" presStyleIdx="0" presStyleCnt="2"/>
      <dgm:spPr/>
    </dgm:pt>
    <dgm:pt modelId="{70BDB64A-6135-42EE-8D9C-50DB09B93919}" type="pres">
      <dgm:prSet presAssocID="{F3AAB6E1-08FE-43EE-A5F5-3343DFAC4A42}" presName="hierChild3" presStyleCnt="0"/>
      <dgm:spPr/>
    </dgm:pt>
    <dgm:pt modelId="{1FD0EBDD-707B-4947-931A-67A77531A25B}" type="pres">
      <dgm:prSet presAssocID="{3E6A2AE3-204A-48BB-890F-4D44496041E7}" presName="Name25" presStyleLbl="parChTrans1D3" presStyleIdx="1" presStyleCnt="2"/>
      <dgm:spPr/>
    </dgm:pt>
    <dgm:pt modelId="{FFE824A1-CE58-4DDF-81C0-B5FA7036F146}" type="pres">
      <dgm:prSet presAssocID="{3E6A2AE3-204A-48BB-890F-4D44496041E7}" presName="connTx" presStyleLbl="parChTrans1D3" presStyleIdx="1" presStyleCnt="2"/>
      <dgm:spPr/>
    </dgm:pt>
    <dgm:pt modelId="{05C97DEB-9160-4E9A-8A16-65ED3B4BEF60}" type="pres">
      <dgm:prSet presAssocID="{1B7979B2-B7D0-4ED9-90F5-E69ED9DFBFB3}" presName="Name30" presStyleCnt="0"/>
      <dgm:spPr/>
    </dgm:pt>
    <dgm:pt modelId="{DDF13510-20A9-4418-B839-02216B755966}" type="pres">
      <dgm:prSet presAssocID="{1B7979B2-B7D0-4ED9-90F5-E69ED9DFBFB3}" presName="level2Shape" presStyleLbl="node3" presStyleIdx="1" presStyleCnt="2"/>
      <dgm:spPr/>
    </dgm:pt>
    <dgm:pt modelId="{C0E6A840-05E4-4FEF-8DA6-BFF5FEB4D071}" type="pres">
      <dgm:prSet presAssocID="{1B7979B2-B7D0-4ED9-90F5-E69ED9DFBFB3}" presName="hierChild3" presStyleCnt="0"/>
      <dgm:spPr/>
    </dgm:pt>
    <dgm:pt modelId="{FCD85DEA-CA57-4916-B254-AC079A6F1B91}" type="pres">
      <dgm:prSet presAssocID="{A902C584-D897-4805-A8A1-82D5D07B05F6}" presName="Name25" presStyleLbl="parChTrans1D4" presStyleIdx="1" presStyleCnt="2"/>
      <dgm:spPr/>
    </dgm:pt>
    <dgm:pt modelId="{71FD8320-7B6D-424B-89CB-2EDEC2697890}" type="pres">
      <dgm:prSet presAssocID="{A902C584-D897-4805-A8A1-82D5D07B05F6}" presName="connTx" presStyleLbl="parChTrans1D4" presStyleIdx="1" presStyleCnt="2"/>
      <dgm:spPr/>
    </dgm:pt>
    <dgm:pt modelId="{7C95C1AF-6186-49BD-86FD-13A4B0285D01}" type="pres">
      <dgm:prSet presAssocID="{1F3AEBDB-66DD-4468-A27A-975AE0060337}" presName="Name30" presStyleCnt="0"/>
      <dgm:spPr/>
    </dgm:pt>
    <dgm:pt modelId="{F2D0C0C2-BB54-4B75-BF5C-6DC373EB2021}" type="pres">
      <dgm:prSet presAssocID="{1F3AEBDB-66DD-4468-A27A-975AE0060337}" presName="level2Shape" presStyleLbl="node4" presStyleIdx="1" presStyleCnt="2" custLinFactNeighborX="35" custLinFactNeighborY="-435"/>
      <dgm:spPr/>
    </dgm:pt>
    <dgm:pt modelId="{B1B08174-D2C7-408E-B609-F429812DFE0A}" type="pres">
      <dgm:prSet presAssocID="{1F3AEBDB-66DD-4468-A27A-975AE0060337}" presName="hierChild3" presStyleCnt="0"/>
      <dgm:spPr/>
    </dgm:pt>
    <dgm:pt modelId="{6BB87F2C-30F5-4951-B383-5B43BEC903AE}" type="pres">
      <dgm:prSet presAssocID="{53F2D786-0FC1-4BEC-8BFE-6A1C8E31DC4A}" presName="bgShapesFlow" presStyleCnt="0"/>
      <dgm:spPr/>
    </dgm:pt>
  </dgm:ptLst>
  <dgm:cxnLst>
    <dgm:cxn modelId="{7DAAE504-E302-4E5B-9575-EB109150B642}" type="presOf" srcId="{30EA1391-6FA5-4E35-B659-CA5EA4CE47F0}" destId="{7FA51AD6-D488-4234-B676-5B293B6D5BDF}" srcOrd="0" destOrd="0" presId="urn:microsoft.com/office/officeart/2005/8/layout/hierarchy5"/>
    <dgm:cxn modelId="{7A00680D-B9BF-45D5-93A7-112268FAA3E8}" type="presOf" srcId="{A902C584-D897-4805-A8A1-82D5D07B05F6}" destId="{71FD8320-7B6D-424B-89CB-2EDEC2697890}" srcOrd="1" destOrd="0" presId="urn:microsoft.com/office/officeart/2005/8/layout/hierarchy5"/>
    <dgm:cxn modelId="{AFC51014-DA5E-498D-804A-B6F6DC2EA34E}" srcId="{DF568CA2-D1A7-4185-B52F-9F25D25527D9}" destId="{F3AAB6E1-08FE-43EE-A5F5-3343DFAC4A42}" srcOrd="0" destOrd="0" parTransId="{C6440005-1A11-4E09-8A6A-8AAAE2549CB8}" sibTransId="{031C8CCC-20C8-4EB2-9959-187EDC795857}"/>
    <dgm:cxn modelId="{39544316-A144-4ED1-B530-B46EA4BC6188}" type="presOf" srcId="{C6440005-1A11-4E09-8A6A-8AAAE2549CB8}" destId="{F9C532C8-A053-46DF-9FEB-F6E88DF89F99}" srcOrd="0" destOrd="0" presId="urn:microsoft.com/office/officeart/2005/8/layout/hierarchy5"/>
    <dgm:cxn modelId="{4D2E3B21-CB92-4C5E-BA12-9A32C59120D7}" type="presOf" srcId="{6E1BE559-5004-42CB-AC5A-1AFBF8FF9122}" destId="{834CBCC9-47D8-48CA-82CA-B48767984D3D}" srcOrd="0" destOrd="0" presId="urn:microsoft.com/office/officeart/2005/8/layout/hierarchy5"/>
    <dgm:cxn modelId="{74C8D127-9843-4D4D-86A6-7F48A2DC6D67}" type="presOf" srcId="{1C523BB3-76FF-4EF6-BF2D-84E5F4611511}" destId="{E9E0BA8A-6837-4F58-96D8-0B29D2E7B7C1}" srcOrd="0" destOrd="0" presId="urn:microsoft.com/office/officeart/2005/8/layout/hierarchy5"/>
    <dgm:cxn modelId="{11160530-EC6C-4755-A3FB-9603EF0C7F5D}" type="presOf" srcId="{DF568CA2-D1A7-4185-B52F-9F25D25527D9}" destId="{10820ACA-F89B-4B63-9EC1-8F9D8B22A993}" srcOrd="0" destOrd="0" presId="urn:microsoft.com/office/officeart/2005/8/layout/hierarchy5"/>
    <dgm:cxn modelId="{3347D433-D104-4034-A9CD-74132DDFBC65}" type="presOf" srcId="{1B7979B2-B7D0-4ED9-90F5-E69ED9DFBFB3}" destId="{DDF13510-20A9-4418-B839-02216B755966}" srcOrd="0" destOrd="0" presId="urn:microsoft.com/office/officeart/2005/8/layout/hierarchy5"/>
    <dgm:cxn modelId="{6EA00640-E0DF-4496-BFFE-BA33203E048F}" type="presOf" srcId="{2D356C7A-6A9B-41AE-90D6-BFB96FD7F370}" destId="{AD13DA3D-AD13-4CB7-AEB7-01FDD99382FA}" srcOrd="0" destOrd="0" presId="urn:microsoft.com/office/officeart/2005/8/layout/hierarchy5"/>
    <dgm:cxn modelId="{B02A035E-64E8-4DF2-AC13-0553749C4508}" type="presOf" srcId="{1F3AEBDB-66DD-4468-A27A-975AE0060337}" destId="{F2D0C0C2-BB54-4B75-BF5C-6DC373EB2021}" srcOrd="0" destOrd="0" presId="urn:microsoft.com/office/officeart/2005/8/layout/hierarchy5"/>
    <dgm:cxn modelId="{7AD65C5F-6D9F-4E31-85A7-B0AFA21FE2C6}" type="presOf" srcId="{245F526A-4666-41BE-8FE1-0E1063393D5C}" destId="{CB4988DE-B52B-4711-8FFB-92138839486D}" srcOrd="1" destOrd="0" presId="urn:microsoft.com/office/officeart/2005/8/layout/hierarchy5"/>
    <dgm:cxn modelId="{C119E044-F356-4D07-ABFE-FB56938BB56B}" type="presOf" srcId="{3E6A2AE3-204A-48BB-890F-4D44496041E7}" destId="{1FD0EBDD-707B-4947-931A-67A77531A25B}" srcOrd="0" destOrd="0" presId="urn:microsoft.com/office/officeart/2005/8/layout/hierarchy5"/>
    <dgm:cxn modelId="{5E74BC70-7931-4ED4-BDB8-72537B78CE80}" type="presOf" srcId="{245F526A-4666-41BE-8FE1-0E1063393D5C}" destId="{0E37A24A-D363-4038-8E3A-2E20279A92DF}" srcOrd="0" destOrd="0" presId="urn:microsoft.com/office/officeart/2005/8/layout/hierarchy5"/>
    <dgm:cxn modelId="{19F0637E-2FCF-4CCF-8435-2838DD18B0AB}" srcId="{53F2D786-0FC1-4BEC-8BFE-6A1C8E31DC4A}" destId="{2D356C7A-6A9B-41AE-90D6-BFB96FD7F370}" srcOrd="0" destOrd="0" parTransId="{65B07518-3086-440E-AE45-C791D2DC7227}" sibTransId="{E09C3266-7195-4429-8593-392E251DAAFF}"/>
    <dgm:cxn modelId="{5E30F07E-9856-416D-ADC2-9AA1C27EB10A}" srcId="{2D356C7A-6A9B-41AE-90D6-BFB96FD7F370}" destId="{6E1BE559-5004-42CB-AC5A-1AFBF8FF9122}" srcOrd="0" destOrd="0" parTransId="{1C523BB3-76FF-4EF6-BF2D-84E5F4611511}" sibTransId="{BC3B14A0-9A28-4D14-8714-C808635662BB}"/>
    <dgm:cxn modelId="{F3EEFE9B-CCAF-4E87-9DFC-DF036A8E48D0}" srcId="{1B7979B2-B7D0-4ED9-90F5-E69ED9DFBFB3}" destId="{1F3AEBDB-66DD-4468-A27A-975AE0060337}" srcOrd="0" destOrd="0" parTransId="{A902C584-D897-4805-A8A1-82D5D07B05F6}" sibTransId="{8F686283-459E-40FC-9951-5FDA01F37430}"/>
    <dgm:cxn modelId="{0A8963AC-E257-456B-98BF-B3F2968AD70B}" srcId="{D3D83659-38A8-471C-8D22-68CAC29B1C75}" destId="{DF568CA2-D1A7-4185-B52F-9F25D25527D9}" srcOrd="0" destOrd="0" parTransId="{30EA1391-6FA5-4E35-B659-CA5EA4CE47F0}" sibTransId="{50B4168B-1658-48AC-816D-E757606FE406}"/>
    <dgm:cxn modelId="{E161D5AC-1F6C-4A6D-A9CA-47B087029B3D}" type="presOf" srcId="{30EA1391-6FA5-4E35-B659-CA5EA4CE47F0}" destId="{A3806B46-4ABC-4AC4-813C-154ECEFF6764}" srcOrd="1" destOrd="0" presId="urn:microsoft.com/office/officeart/2005/8/layout/hierarchy5"/>
    <dgm:cxn modelId="{635A06BB-5BF2-48B5-9E07-772339E51B27}" type="presOf" srcId="{F3AAB6E1-08FE-43EE-A5F5-3343DFAC4A42}" destId="{3F331E75-E5F4-4B0A-8330-3B5695412A3C}" srcOrd="0" destOrd="0" presId="urn:microsoft.com/office/officeart/2005/8/layout/hierarchy5"/>
    <dgm:cxn modelId="{A3B9AEC0-7F24-4DC5-A22A-049329BF1BA0}" type="presOf" srcId="{3E6A2AE3-204A-48BB-890F-4D44496041E7}" destId="{FFE824A1-CE58-4DDF-81C0-B5FA7036F146}" srcOrd="1" destOrd="0" presId="urn:microsoft.com/office/officeart/2005/8/layout/hierarchy5"/>
    <dgm:cxn modelId="{9D48DFC3-1F6A-4A47-9C4F-3AB376B51723}" type="presOf" srcId="{C6440005-1A11-4E09-8A6A-8AAAE2549CB8}" destId="{1081CA1A-D664-47AC-A1AE-60E8131DEF27}" srcOrd="1" destOrd="0" presId="urn:microsoft.com/office/officeart/2005/8/layout/hierarchy5"/>
    <dgm:cxn modelId="{C21F8DC8-F593-4C9B-ACCE-CD68B4AA2311}" type="presOf" srcId="{1C523BB3-76FF-4EF6-BF2D-84E5F4611511}" destId="{93DDF1BC-6B58-419A-8E79-108DD8A1ABAF}" srcOrd="1" destOrd="0" presId="urn:microsoft.com/office/officeart/2005/8/layout/hierarchy5"/>
    <dgm:cxn modelId="{3CFB23D6-0992-4D0E-A680-F39D0C13BDA6}" srcId="{2D356C7A-6A9B-41AE-90D6-BFB96FD7F370}" destId="{D3D83659-38A8-471C-8D22-68CAC29B1C75}" srcOrd="1" destOrd="0" parTransId="{245F526A-4666-41BE-8FE1-0E1063393D5C}" sibTransId="{01854FEE-A249-4199-A18C-259BC0B04F03}"/>
    <dgm:cxn modelId="{7EFFA1DF-9328-4D25-B1D0-85B5FA0F4358}" type="presOf" srcId="{A902C584-D897-4805-A8A1-82D5D07B05F6}" destId="{FCD85DEA-CA57-4916-B254-AC079A6F1B91}" srcOrd="0" destOrd="0" presId="urn:microsoft.com/office/officeart/2005/8/layout/hierarchy5"/>
    <dgm:cxn modelId="{BD170DF6-F226-4333-8B81-923F219EF704}" type="presOf" srcId="{D3D83659-38A8-471C-8D22-68CAC29B1C75}" destId="{44F6EFC2-48EA-4642-BD4F-B328229045A5}" srcOrd="0" destOrd="0" presId="urn:microsoft.com/office/officeart/2005/8/layout/hierarchy5"/>
    <dgm:cxn modelId="{98C8C9F7-B443-4EA4-BCF6-56C0591E633D}" srcId="{D3D83659-38A8-471C-8D22-68CAC29B1C75}" destId="{1B7979B2-B7D0-4ED9-90F5-E69ED9DFBFB3}" srcOrd="1" destOrd="0" parTransId="{3E6A2AE3-204A-48BB-890F-4D44496041E7}" sibTransId="{557E3913-58BF-450F-9109-80D0EC77D649}"/>
    <dgm:cxn modelId="{F88885FF-E264-4271-AA3C-77FDC42F5A4B}" type="presOf" srcId="{53F2D786-0FC1-4BEC-8BFE-6A1C8E31DC4A}" destId="{6B45CCA3-2B98-480B-B241-3BC3FBFE3BCC}" srcOrd="0" destOrd="0" presId="urn:microsoft.com/office/officeart/2005/8/layout/hierarchy5"/>
    <dgm:cxn modelId="{AC40A515-A801-4A41-90FC-0A631DB4BBD0}" type="presParOf" srcId="{6B45CCA3-2B98-480B-B241-3BC3FBFE3BCC}" destId="{05B80023-52D1-4C3E-933E-DF42948C213A}" srcOrd="0" destOrd="0" presId="urn:microsoft.com/office/officeart/2005/8/layout/hierarchy5"/>
    <dgm:cxn modelId="{07A59773-1909-4422-B1B8-826743B7423E}" type="presParOf" srcId="{05B80023-52D1-4C3E-933E-DF42948C213A}" destId="{78901EA4-2B66-4277-9DF8-A95882CD9087}" srcOrd="0" destOrd="0" presId="urn:microsoft.com/office/officeart/2005/8/layout/hierarchy5"/>
    <dgm:cxn modelId="{A7CD9FA5-7942-4DBA-97FA-8A2D3730FE92}" type="presParOf" srcId="{78901EA4-2B66-4277-9DF8-A95882CD9087}" destId="{1A86E974-37B5-4178-B368-97EEA36239AC}" srcOrd="0" destOrd="0" presId="urn:microsoft.com/office/officeart/2005/8/layout/hierarchy5"/>
    <dgm:cxn modelId="{E0D6544E-F967-41D8-A670-0DAF1D9A8BFE}" type="presParOf" srcId="{1A86E974-37B5-4178-B368-97EEA36239AC}" destId="{AD13DA3D-AD13-4CB7-AEB7-01FDD99382FA}" srcOrd="0" destOrd="0" presId="urn:microsoft.com/office/officeart/2005/8/layout/hierarchy5"/>
    <dgm:cxn modelId="{816FCA34-8D0D-46A2-BAC9-686350AD21C9}" type="presParOf" srcId="{1A86E974-37B5-4178-B368-97EEA36239AC}" destId="{70C23B5D-01BE-416C-B230-719A39F2DFF4}" srcOrd="1" destOrd="0" presId="urn:microsoft.com/office/officeart/2005/8/layout/hierarchy5"/>
    <dgm:cxn modelId="{2A20756A-C0AE-4D77-A6C2-32536D9741E7}" type="presParOf" srcId="{70C23B5D-01BE-416C-B230-719A39F2DFF4}" destId="{E9E0BA8A-6837-4F58-96D8-0B29D2E7B7C1}" srcOrd="0" destOrd="0" presId="urn:microsoft.com/office/officeart/2005/8/layout/hierarchy5"/>
    <dgm:cxn modelId="{4DCC0420-B3F4-4206-827A-ACA69C418785}" type="presParOf" srcId="{E9E0BA8A-6837-4F58-96D8-0B29D2E7B7C1}" destId="{93DDF1BC-6B58-419A-8E79-108DD8A1ABAF}" srcOrd="0" destOrd="0" presId="urn:microsoft.com/office/officeart/2005/8/layout/hierarchy5"/>
    <dgm:cxn modelId="{1D8C717E-DAC5-4F7A-B795-8A2F7DA718E1}" type="presParOf" srcId="{70C23B5D-01BE-416C-B230-719A39F2DFF4}" destId="{7AC3A96D-46D9-4E73-B0AE-000D43B50ED6}" srcOrd="1" destOrd="0" presId="urn:microsoft.com/office/officeart/2005/8/layout/hierarchy5"/>
    <dgm:cxn modelId="{AABACE3F-7757-4038-B1D7-DE84D0992029}" type="presParOf" srcId="{7AC3A96D-46D9-4E73-B0AE-000D43B50ED6}" destId="{834CBCC9-47D8-48CA-82CA-B48767984D3D}" srcOrd="0" destOrd="0" presId="urn:microsoft.com/office/officeart/2005/8/layout/hierarchy5"/>
    <dgm:cxn modelId="{7A59C7AD-7D86-45B1-A72C-C11F8ACFCBC9}" type="presParOf" srcId="{7AC3A96D-46D9-4E73-B0AE-000D43B50ED6}" destId="{3552D05E-9BDF-4EE9-BD0D-C85221F922F4}" srcOrd="1" destOrd="0" presId="urn:microsoft.com/office/officeart/2005/8/layout/hierarchy5"/>
    <dgm:cxn modelId="{AAF53C4C-D5FD-48F4-9367-5465890CE8A3}" type="presParOf" srcId="{70C23B5D-01BE-416C-B230-719A39F2DFF4}" destId="{0E37A24A-D363-4038-8E3A-2E20279A92DF}" srcOrd="2" destOrd="0" presId="urn:microsoft.com/office/officeart/2005/8/layout/hierarchy5"/>
    <dgm:cxn modelId="{23EA30E3-4004-4FF1-80F6-21158BB824BF}" type="presParOf" srcId="{0E37A24A-D363-4038-8E3A-2E20279A92DF}" destId="{CB4988DE-B52B-4711-8FFB-92138839486D}" srcOrd="0" destOrd="0" presId="urn:microsoft.com/office/officeart/2005/8/layout/hierarchy5"/>
    <dgm:cxn modelId="{60DE2E9E-8389-40FF-AA15-163537EFBD74}" type="presParOf" srcId="{70C23B5D-01BE-416C-B230-719A39F2DFF4}" destId="{E375E778-A092-4A0D-B699-9780489199FA}" srcOrd="3" destOrd="0" presId="urn:microsoft.com/office/officeart/2005/8/layout/hierarchy5"/>
    <dgm:cxn modelId="{028CD43F-EE73-4CD5-AD34-163D0205A9B2}" type="presParOf" srcId="{E375E778-A092-4A0D-B699-9780489199FA}" destId="{44F6EFC2-48EA-4642-BD4F-B328229045A5}" srcOrd="0" destOrd="0" presId="urn:microsoft.com/office/officeart/2005/8/layout/hierarchy5"/>
    <dgm:cxn modelId="{CAAA392F-F29C-4746-825F-A20AD21A1A17}" type="presParOf" srcId="{E375E778-A092-4A0D-B699-9780489199FA}" destId="{39985446-1C0D-4261-850C-F76EF9D14664}" srcOrd="1" destOrd="0" presId="urn:microsoft.com/office/officeart/2005/8/layout/hierarchy5"/>
    <dgm:cxn modelId="{61F6B107-B150-4592-88C0-BF4AFAF00931}" type="presParOf" srcId="{39985446-1C0D-4261-850C-F76EF9D14664}" destId="{7FA51AD6-D488-4234-B676-5B293B6D5BDF}" srcOrd="0" destOrd="0" presId="urn:microsoft.com/office/officeart/2005/8/layout/hierarchy5"/>
    <dgm:cxn modelId="{1BA6B33C-BE82-4747-BF84-7AB55D070F3A}" type="presParOf" srcId="{7FA51AD6-D488-4234-B676-5B293B6D5BDF}" destId="{A3806B46-4ABC-4AC4-813C-154ECEFF6764}" srcOrd="0" destOrd="0" presId="urn:microsoft.com/office/officeart/2005/8/layout/hierarchy5"/>
    <dgm:cxn modelId="{4DC2D0E4-9B64-47C3-BEAF-E4FCF4E33412}" type="presParOf" srcId="{39985446-1C0D-4261-850C-F76EF9D14664}" destId="{449C246E-E579-400E-AA61-BAE6162CEE85}" srcOrd="1" destOrd="0" presId="urn:microsoft.com/office/officeart/2005/8/layout/hierarchy5"/>
    <dgm:cxn modelId="{94043A21-692D-4F2C-A9BE-9B3D28532100}" type="presParOf" srcId="{449C246E-E579-400E-AA61-BAE6162CEE85}" destId="{10820ACA-F89B-4B63-9EC1-8F9D8B22A993}" srcOrd="0" destOrd="0" presId="urn:microsoft.com/office/officeart/2005/8/layout/hierarchy5"/>
    <dgm:cxn modelId="{6C47A164-2C78-46E7-A95B-56C215971F4D}" type="presParOf" srcId="{449C246E-E579-400E-AA61-BAE6162CEE85}" destId="{DE133824-DC03-49DA-84CA-BD68739CE62F}" srcOrd="1" destOrd="0" presId="urn:microsoft.com/office/officeart/2005/8/layout/hierarchy5"/>
    <dgm:cxn modelId="{5565B0C6-FEBF-4383-A82D-1638C9F74D1E}" type="presParOf" srcId="{DE133824-DC03-49DA-84CA-BD68739CE62F}" destId="{F9C532C8-A053-46DF-9FEB-F6E88DF89F99}" srcOrd="0" destOrd="0" presId="urn:microsoft.com/office/officeart/2005/8/layout/hierarchy5"/>
    <dgm:cxn modelId="{72ADBBF5-5886-4096-B1C4-88177AF297C4}" type="presParOf" srcId="{F9C532C8-A053-46DF-9FEB-F6E88DF89F99}" destId="{1081CA1A-D664-47AC-A1AE-60E8131DEF27}" srcOrd="0" destOrd="0" presId="urn:microsoft.com/office/officeart/2005/8/layout/hierarchy5"/>
    <dgm:cxn modelId="{1ACB4D8B-CBFC-41B0-8E3E-EDD3750C2645}" type="presParOf" srcId="{DE133824-DC03-49DA-84CA-BD68739CE62F}" destId="{2C2240FC-49A3-4538-ABD1-2EC6B1CE5F9B}" srcOrd="1" destOrd="0" presId="urn:microsoft.com/office/officeart/2005/8/layout/hierarchy5"/>
    <dgm:cxn modelId="{C914E965-C09A-4101-9DE6-D713A8A8BDEF}" type="presParOf" srcId="{2C2240FC-49A3-4538-ABD1-2EC6B1CE5F9B}" destId="{3F331E75-E5F4-4B0A-8330-3B5695412A3C}" srcOrd="0" destOrd="0" presId="urn:microsoft.com/office/officeart/2005/8/layout/hierarchy5"/>
    <dgm:cxn modelId="{F9F88168-39D1-4518-831B-B8928571104B}" type="presParOf" srcId="{2C2240FC-49A3-4538-ABD1-2EC6B1CE5F9B}" destId="{70BDB64A-6135-42EE-8D9C-50DB09B93919}" srcOrd="1" destOrd="0" presId="urn:microsoft.com/office/officeart/2005/8/layout/hierarchy5"/>
    <dgm:cxn modelId="{C3062181-B489-4205-AFD9-912B389F3BEC}" type="presParOf" srcId="{39985446-1C0D-4261-850C-F76EF9D14664}" destId="{1FD0EBDD-707B-4947-931A-67A77531A25B}" srcOrd="2" destOrd="0" presId="urn:microsoft.com/office/officeart/2005/8/layout/hierarchy5"/>
    <dgm:cxn modelId="{F01DF9B9-6654-4FAC-80A5-00AAAE186189}" type="presParOf" srcId="{1FD0EBDD-707B-4947-931A-67A77531A25B}" destId="{FFE824A1-CE58-4DDF-81C0-B5FA7036F146}" srcOrd="0" destOrd="0" presId="urn:microsoft.com/office/officeart/2005/8/layout/hierarchy5"/>
    <dgm:cxn modelId="{FB8F18CC-D6C9-4C4F-8FCD-E106470A3863}" type="presParOf" srcId="{39985446-1C0D-4261-850C-F76EF9D14664}" destId="{05C97DEB-9160-4E9A-8A16-65ED3B4BEF60}" srcOrd="3" destOrd="0" presId="urn:microsoft.com/office/officeart/2005/8/layout/hierarchy5"/>
    <dgm:cxn modelId="{40160275-AEDD-473A-9455-F7F350D2D2F2}" type="presParOf" srcId="{05C97DEB-9160-4E9A-8A16-65ED3B4BEF60}" destId="{DDF13510-20A9-4418-B839-02216B755966}" srcOrd="0" destOrd="0" presId="urn:microsoft.com/office/officeart/2005/8/layout/hierarchy5"/>
    <dgm:cxn modelId="{7CB57EC4-FB8C-4EE7-960B-CE92EDE7A675}" type="presParOf" srcId="{05C97DEB-9160-4E9A-8A16-65ED3B4BEF60}" destId="{C0E6A840-05E4-4FEF-8DA6-BFF5FEB4D071}" srcOrd="1" destOrd="0" presId="urn:microsoft.com/office/officeart/2005/8/layout/hierarchy5"/>
    <dgm:cxn modelId="{EB2924F0-BEE8-4114-8053-0A34D6C4E673}" type="presParOf" srcId="{C0E6A840-05E4-4FEF-8DA6-BFF5FEB4D071}" destId="{FCD85DEA-CA57-4916-B254-AC079A6F1B91}" srcOrd="0" destOrd="0" presId="urn:microsoft.com/office/officeart/2005/8/layout/hierarchy5"/>
    <dgm:cxn modelId="{5E6F8582-40FD-4781-A222-05D79FBC88FF}" type="presParOf" srcId="{FCD85DEA-CA57-4916-B254-AC079A6F1B91}" destId="{71FD8320-7B6D-424B-89CB-2EDEC2697890}" srcOrd="0" destOrd="0" presId="urn:microsoft.com/office/officeart/2005/8/layout/hierarchy5"/>
    <dgm:cxn modelId="{04F0A8EF-474A-48E9-8B56-5E2ED7135262}" type="presParOf" srcId="{C0E6A840-05E4-4FEF-8DA6-BFF5FEB4D071}" destId="{7C95C1AF-6186-49BD-86FD-13A4B0285D01}" srcOrd="1" destOrd="0" presId="urn:microsoft.com/office/officeart/2005/8/layout/hierarchy5"/>
    <dgm:cxn modelId="{D50D1739-5BFD-47E7-B0E4-3F6E5B543FD1}" type="presParOf" srcId="{7C95C1AF-6186-49BD-86FD-13A4B0285D01}" destId="{F2D0C0C2-BB54-4B75-BF5C-6DC373EB2021}" srcOrd="0" destOrd="0" presId="urn:microsoft.com/office/officeart/2005/8/layout/hierarchy5"/>
    <dgm:cxn modelId="{D5910EBD-DDF2-4129-9020-B65D2EE6902E}" type="presParOf" srcId="{7C95C1AF-6186-49BD-86FD-13A4B0285D01}" destId="{B1B08174-D2C7-408E-B609-F429812DFE0A}" srcOrd="1" destOrd="0" presId="urn:microsoft.com/office/officeart/2005/8/layout/hierarchy5"/>
    <dgm:cxn modelId="{3769D9A2-87C4-499F-AB99-4E78572D5C74}" type="presParOf" srcId="{6B45CCA3-2B98-480B-B241-3BC3FBFE3BCC}" destId="{6BB87F2C-30F5-4951-B383-5B43BEC903AE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AC903-F567-4F94-9C12-9C87AD4526F2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41D45D0-EF9B-4781-A692-EA68147327B5}">
      <dgm:prSet phldrT="[Text]"/>
      <dgm:spPr/>
      <dgm:t>
        <a:bodyPr/>
        <a:lstStyle/>
        <a:p>
          <a:r>
            <a:rPr lang="en-US" dirty="0"/>
            <a:t>What is the student’s goal for the entire year?</a:t>
          </a:r>
        </a:p>
        <a:p>
          <a:endParaRPr lang="en-US" dirty="0"/>
        </a:p>
      </dgm:t>
    </dgm:pt>
    <dgm:pt modelId="{DABAFAA1-CD2A-4E88-AA55-1A09D86A104D}" type="parTrans" cxnId="{F29CD96C-CD74-464F-8D05-1BF0D435B017}">
      <dgm:prSet/>
      <dgm:spPr/>
      <dgm:t>
        <a:bodyPr/>
        <a:lstStyle/>
        <a:p>
          <a:endParaRPr lang="en-US"/>
        </a:p>
      </dgm:t>
    </dgm:pt>
    <dgm:pt modelId="{5F9D9B6A-033C-418A-A983-743E76C21CE4}" type="sibTrans" cxnId="{F29CD96C-CD74-464F-8D05-1BF0D435B017}">
      <dgm:prSet/>
      <dgm:spPr/>
      <dgm:t>
        <a:bodyPr/>
        <a:lstStyle/>
        <a:p>
          <a:endParaRPr lang="en-US"/>
        </a:p>
      </dgm:t>
    </dgm:pt>
    <dgm:pt modelId="{A5A03998-6984-4899-BEFF-630AB86F5510}">
      <dgm:prSet phldrT="[Text]"/>
      <dgm:spPr/>
      <dgm:t>
        <a:bodyPr/>
        <a:lstStyle/>
        <a:p>
          <a:r>
            <a:rPr lang="en-US" dirty="0"/>
            <a:t>Expected Progress in 1</a:t>
          </a:r>
          <a:r>
            <a:rPr lang="en-US" baseline="30000" dirty="0"/>
            <a:t>st</a:t>
          </a:r>
          <a:r>
            <a:rPr lang="en-US" dirty="0"/>
            <a:t> grading period</a:t>
          </a:r>
        </a:p>
        <a:p>
          <a:endParaRPr lang="en-US" dirty="0"/>
        </a:p>
        <a:p>
          <a:endParaRPr lang="en-US" dirty="0"/>
        </a:p>
      </dgm:t>
    </dgm:pt>
    <dgm:pt modelId="{1FC93CFD-0AB5-4B26-9BBD-5E3E3808AAA7}" type="parTrans" cxnId="{A928C97D-2E15-40C1-AC07-2A24E561EEA8}">
      <dgm:prSet/>
      <dgm:spPr/>
      <dgm:t>
        <a:bodyPr/>
        <a:lstStyle/>
        <a:p>
          <a:endParaRPr lang="en-US"/>
        </a:p>
      </dgm:t>
    </dgm:pt>
    <dgm:pt modelId="{A54DB0EF-54C6-4125-92CA-0429110EBB5F}" type="sibTrans" cxnId="{A928C97D-2E15-40C1-AC07-2A24E561EEA8}">
      <dgm:prSet/>
      <dgm:spPr/>
      <dgm:t>
        <a:bodyPr/>
        <a:lstStyle/>
        <a:p>
          <a:endParaRPr lang="en-US"/>
        </a:p>
      </dgm:t>
    </dgm:pt>
    <dgm:pt modelId="{3A6C05FC-5ACF-4AC4-8907-60AE82863AB7}">
      <dgm:prSet phldrT="[Text]"/>
      <dgm:spPr/>
      <dgm:t>
        <a:bodyPr/>
        <a:lstStyle/>
        <a:p>
          <a:r>
            <a:rPr lang="en-US" dirty="0"/>
            <a:t>Actual Progress in 1</a:t>
          </a:r>
          <a:r>
            <a:rPr lang="en-US" baseline="30000" dirty="0"/>
            <a:t>st</a:t>
          </a:r>
          <a:r>
            <a:rPr lang="en-US" dirty="0"/>
            <a:t> grading period</a:t>
          </a:r>
        </a:p>
        <a:p>
          <a:endParaRPr lang="en-US" dirty="0"/>
        </a:p>
        <a:p>
          <a:endParaRPr lang="en-US" dirty="0"/>
        </a:p>
      </dgm:t>
    </dgm:pt>
    <dgm:pt modelId="{FA62609F-6125-410A-A035-8F16BF3BD001}" type="parTrans" cxnId="{8476009D-4C24-4D31-99F2-0E72A09B2CD7}">
      <dgm:prSet/>
      <dgm:spPr/>
      <dgm:t>
        <a:bodyPr/>
        <a:lstStyle/>
        <a:p>
          <a:endParaRPr lang="en-US"/>
        </a:p>
      </dgm:t>
    </dgm:pt>
    <dgm:pt modelId="{7BE7C8D3-67BA-4B64-B497-5E306E5C6521}" type="sibTrans" cxnId="{8476009D-4C24-4D31-99F2-0E72A09B2CD7}">
      <dgm:prSet/>
      <dgm:spPr/>
      <dgm:t>
        <a:bodyPr/>
        <a:lstStyle/>
        <a:p>
          <a:endParaRPr lang="en-US"/>
        </a:p>
      </dgm:t>
    </dgm:pt>
    <dgm:pt modelId="{CB33F485-70C7-4239-8CDE-BD49C5992719}">
      <dgm:prSet/>
      <dgm:spPr/>
      <dgm:t>
        <a:bodyPr/>
        <a:lstStyle/>
        <a:p>
          <a:r>
            <a:rPr lang="en-US" dirty="0"/>
            <a:t>On-track/progressing or Off-track/declined/no progress?</a:t>
          </a:r>
        </a:p>
        <a:p>
          <a:endParaRPr lang="en-US" dirty="0"/>
        </a:p>
      </dgm:t>
    </dgm:pt>
    <dgm:pt modelId="{8DEA15BC-3B60-490B-8880-AEAB3A10117C}" type="parTrans" cxnId="{ABC165FB-BBD4-4AA5-B349-87B403F37E47}">
      <dgm:prSet/>
      <dgm:spPr/>
      <dgm:t>
        <a:bodyPr/>
        <a:lstStyle/>
        <a:p>
          <a:endParaRPr lang="en-US"/>
        </a:p>
      </dgm:t>
    </dgm:pt>
    <dgm:pt modelId="{DEB5CA57-34D7-4E1C-A116-B041F9920E91}" type="sibTrans" cxnId="{ABC165FB-BBD4-4AA5-B349-87B403F37E47}">
      <dgm:prSet/>
      <dgm:spPr/>
      <dgm:t>
        <a:bodyPr/>
        <a:lstStyle/>
        <a:p>
          <a:endParaRPr lang="en-US"/>
        </a:p>
      </dgm:t>
    </dgm:pt>
    <dgm:pt modelId="{E143F18B-A748-414B-B596-88769D40D7B4}">
      <dgm:prSet/>
      <dgm:spPr/>
      <dgm:t>
        <a:bodyPr/>
        <a:lstStyle/>
        <a:p>
          <a:r>
            <a:rPr lang="en-US" dirty="0"/>
            <a:t>Off-track: Determine the root cause and adjust accordingly.</a:t>
          </a:r>
        </a:p>
      </dgm:t>
    </dgm:pt>
    <dgm:pt modelId="{192E8B1E-36E0-4F1B-9C3D-2224ED25D12F}" type="parTrans" cxnId="{B45EF2D9-7C7F-4188-890A-4FFC8A266D23}">
      <dgm:prSet/>
      <dgm:spPr/>
      <dgm:t>
        <a:bodyPr/>
        <a:lstStyle/>
        <a:p>
          <a:endParaRPr lang="en-US"/>
        </a:p>
      </dgm:t>
    </dgm:pt>
    <dgm:pt modelId="{E33FA640-5D0A-4F8D-879F-D025DC136506}" type="sibTrans" cxnId="{B45EF2D9-7C7F-4188-890A-4FFC8A266D23}">
      <dgm:prSet/>
      <dgm:spPr/>
      <dgm:t>
        <a:bodyPr/>
        <a:lstStyle/>
        <a:p>
          <a:endParaRPr lang="en-US"/>
        </a:p>
      </dgm:t>
    </dgm:pt>
    <dgm:pt modelId="{07E4AD55-755A-408F-98D5-FB0B9BEB9EEC}">
      <dgm:prSet/>
      <dgm:spPr/>
      <dgm:t>
        <a:bodyPr/>
        <a:lstStyle/>
        <a:p>
          <a:r>
            <a:rPr lang="en-US" dirty="0"/>
            <a:t>On-track: If nothing else has changed, continue as planned! </a:t>
          </a:r>
        </a:p>
      </dgm:t>
    </dgm:pt>
    <dgm:pt modelId="{E345E6ED-C71B-495A-B825-A24F6459DFA6}" type="parTrans" cxnId="{3E3F72F9-6795-4BD9-957A-8D87A548FA9E}">
      <dgm:prSet/>
      <dgm:spPr/>
      <dgm:t>
        <a:bodyPr/>
        <a:lstStyle/>
        <a:p>
          <a:endParaRPr lang="en-US"/>
        </a:p>
      </dgm:t>
    </dgm:pt>
    <dgm:pt modelId="{8FADA086-35BE-44C4-B8CB-FE650E3FB8DF}" type="sibTrans" cxnId="{3E3F72F9-6795-4BD9-957A-8D87A548FA9E}">
      <dgm:prSet/>
      <dgm:spPr/>
      <dgm:t>
        <a:bodyPr/>
        <a:lstStyle/>
        <a:p>
          <a:endParaRPr lang="en-US"/>
        </a:p>
      </dgm:t>
    </dgm:pt>
    <dgm:pt modelId="{294C81F7-D5AC-48E2-A784-DFCF4E18333C}" type="pres">
      <dgm:prSet presAssocID="{1A8AC903-F567-4F94-9C12-9C87AD4526F2}" presName="Name0" presStyleCnt="0">
        <dgm:presLayoutVars>
          <dgm:dir/>
          <dgm:animLvl val="lvl"/>
          <dgm:resizeHandles val="exact"/>
        </dgm:presLayoutVars>
      </dgm:prSet>
      <dgm:spPr/>
    </dgm:pt>
    <dgm:pt modelId="{DB818556-26DD-4ED6-8E03-FE5DA9B4D96A}" type="pres">
      <dgm:prSet presAssocID="{CB33F485-70C7-4239-8CDE-BD49C5992719}" presName="boxAndChildren" presStyleCnt="0"/>
      <dgm:spPr/>
    </dgm:pt>
    <dgm:pt modelId="{B0AF165D-4D01-4F07-9370-28918CA21829}" type="pres">
      <dgm:prSet presAssocID="{CB33F485-70C7-4239-8CDE-BD49C5992719}" presName="parentTextBox" presStyleLbl="node1" presStyleIdx="0" presStyleCnt="2"/>
      <dgm:spPr/>
    </dgm:pt>
    <dgm:pt modelId="{08FF7B98-9DBF-4D4D-BF56-1F49B9266DBF}" type="pres">
      <dgm:prSet presAssocID="{CB33F485-70C7-4239-8CDE-BD49C5992719}" presName="entireBox" presStyleLbl="node1" presStyleIdx="0" presStyleCnt="2" custLinFactNeighborY="3022"/>
      <dgm:spPr/>
    </dgm:pt>
    <dgm:pt modelId="{C11CAFC0-CBC9-41DC-ADA5-606C9E104CF0}" type="pres">
      <dgm:prSet presAssocID="{CB33F485-70C7-4239-8CDE-BD49C5992719}" presName="descendantBox" presStyleCnt="0"/>
      <dgm:spPr/>
    </dgm:pt>
    <dgm:pt modelId="{93E3E4A5-0039-4C9D-9BA7-C0B54BB66691}" type="pres">
      <dgm:prSet presAssocID="{07E4AD55-755A-408F-98D5-FB0B9BEB9EEC}" presName="childTextBox" presStyleLbl="fgAccFollowNode1" presStyleIdx="0" presStyleCnt="4">
        <dgm:presLayoutVars>
          <dgm:bulletEnabled val="1"/>
        </dgm:presLayoutVars>
      </dgm:prSet>
      <dgm:spPr/>
    </dgm:pt>
    <dgm:pt modelId="{C8FC20E3-2630-4890-84C8-F83F34219850}" type="pres">
      <dgm:prSet presAssocID="{E143F18B-A748-414B-B596-88769D40D7B4}" presName="childTextBox" presStyleLbl="fgAccFollowNode1" presStyleIdx="1" presStyleCnt="4">
        <dgm:presLayoutVars>
          <dgm:bulletEnabled val="1"/>
        </dgm:presLayoutVars>
      </dgm:prSet>
      <dgm:spPr/>
    </dgm:pt>
    <dgm:pt modelId="{467A830D-CA9F-4114-B76F-0FDAC8567DCD}" type="pres">
      <dgm:prSet presAssocID="{5F9D9B6A-033C-418A-A983-743E76C21CE4}" presName="sp" presStyleCnt="0"/>
      <dgm:spPr/>
    </dgm:pt>
    <dgm:pt modelId="{F86F739B-7861-4284-B864-31CD13125DC4}" type="pres">
      <dgm:prSet presAssocID="{F41D45D0-EF9B-4781-A692-EA68147327B5}" presName="arrowAndChildren" presStyleCnt="0"/>
      <dgm:spPr/>
    </dgm:pt>
    <dgm:pt modelId="{A7B5AFE2-32B9-4A0C-99E0-0F3CBE03F3B3}" type="pres">
      <dgm:prSet presAssocID="{F41D45D0-EF9B-4781-A692-EA68147327B5}" presName="parentTextArrow" presStyleLbl="node1" presStyleIdx="0" presStyleCnt="2"/>
      <dgm:spPr/>
    </dgm:pt>
    <dgm:pt modelId="{DE08AEF4-A29A-43CC-A8D9-F78CA7C5CBFA}" type="pres">
      <dgm:prSet presAssocID="{F41D45D0-EF9B-4781-A692-EA68147327B5}" presName="arrow" presStyleLbl="node1" presStyleIdx="1" presStyleCnt="2" custLinFactNeighborX="638" custLinFactNeighborY="-3537"/>
      <dgm:spPr/>
    </dgm:pt>
    <dgm:pt modelId="{3D50E153-B9D2-4A14-8C40-4BAC29E2A81D}" type="pres">
      <dgm:prSet presAssocID="{F41D45D0-EF9B-4781-A692-EA68147327B5}" presName="descendantArrow" presStyleCnt="0"/>
      <dgm:spPr/>
    </dgm:pt>
    <dgm:pt modelId="{DC80F3C3-8BF5-4C1A-ACB3-088C0596D846}" type="pres">
      <dgm:prSet presAssocID="{A5A03998-6984-4899-BEFF-630AB86F5510}" presName="childTextArrow" presStyleLbl="fgAccFollowNode1" presStyleIdx="2" presStyleCnt="4">
        <dgm:presLayoutVars>
          <dgm:bulletEnabled val="1"/>
        </dgm:presLayoutVars>
      </dgm:prSet>
      <dgm:spPr/>
    </dgm:pt>
    <dgm:pt modelId="{C293CE6D-DAC5-456A-AAC0-49D8FF92262B}" type="pres">
      <dgm:prSet presAssocID="{3A6C05FC-5ACF-4AC4-8907-60AE82863AB7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A3A1D700-BEBE-41A6-BF35-58D3D986E54D}" type="presOf" srcId="{F41D45D0-EF9B-4781-A692-EA68147327B5}" destId="{A7B5AFE2-32B9-4A0C-99E0-0F3CBE03F3B3}" srcOrd="0" destOrd="0" presId="urn:microsoft.com/office/officeart/2005/8/layout/process4"/>
    <dgm:cxn modelId="{DA0F5E0A-C5F7-49EA-A00D-75E8341F0347}" type="presOf" srcId="{CB33F485-70C7-4239-8CDE-BD49C5992719}" destId="{08FF7B98-9DBF-4D4D-BF56-1F49B9266DBF}" srcOrd="1" destOrd="0" presId="urn:microsoft.com/office/officeart/2005/8/layout/process4"/>
    <dgm:cxn modelId="{1B5DBF0B-9F17-4D39-A4B2-6D45F9907875}" type="presOf" srcId="{A5A03998-6984-4899-BEFF-630AB86F5510}" destId="{DC80F3C3-8BF5-4C1A-ACB3-088C0596D846}" srcOrd="0" destOrd="0" presId="urn:microsoft.com/office/officeart/2005/8/layout/process4"/>
    <dgm:cxn modelId="{F29CD96C-CD74-464F-8D05-1BF0D435B017}" srcId="{1A8AC903-F567-4F94-9C12-9C87AD4526F2}" destId="{F41D45D0-EF9B-4781-A692-EA68147327B5}" srcOrd="0" destOrd="0" parTransId="{DABAFAA1-CD2A-4E88-AA55-1A09D86A104D}" sibTransId="{5F9D9B6A-033C-418A-A983-743E76C21CE4}"/>
    <dgm:cxn modelId="{A928C97D-2E15-40C1-AC07-2A24E561EEA8}" srcId="{F41D45D0-EF9B-4781-A692-EA68147327B5}" destId="{A5A03998-6984-4899-BEFF-630AB86F5510}" srcOrd="0" destOrd="0" parTransId="{1FC93CFD-0AB5-4B26-9BBD-5E3E3808AAA7}" sibTransId="{A54DB0EF-54C6-4125-92CA-0429110EBB5F}"/>
    <dgm:cxn modelId="{D9715180-9503-4FAE-B31A-D0CE26CFF856}" type="presOf" srcId="{3A6C05FC-5ACF-4AC4-8907-60AE82863AB7}" destId="{C293CE6D-DAC5-456A-AAC0-49D8FF92262B}" srcOrd="0" destOrd="0" presId="urn:microsoft.com/office/officeart/2005/8/layout/process4"/>
    <dgm:cxn modelId="{B5B86E86-DEEF-4EA2-8922-F06127AB351B}" type="presOf" srcId="{F41D45D0-EF9B-4781-A692-EA68147327B5}" destId="{DE08AEF4-A29A-43CC-A8D9-F78CA7C5CBFA}" srcOrd="1" destOrd="0" presId="urn:microsoft.com/office/officeart/2005/8/layout/process4"/>
    <dgm:cxn modelId="{BDC48E88-7996-4B95-A485-BA3D36E65A9C}" type="presOf" srcId="{E143F18B-A748-414B-B596-88769D40D7B4}" destId="{C8FC20E3-2630-4890-84C8-F83F34219850}" srcOrd="0" destOrd="0" presId="urn:microsoft.com/office/officeart/2005/8/layout/process4"/>
    <dgm:cxn modelId="{8476009D-4C24-4D31-99F2-0E72A09B2CD7}" srcId="{F41D45D0-EF9B-4781-A692-EA68147327B5}" destId="{3A6C05FC-5ACF-4AC4-8907-60AE82863AB7}" srcOrd="1" destOrd="0" parTransId="{FA62609F-6125-410A-A035-8F16BF3BD001}" sibTransId="{7BE7C8D3-67BA-4B64-B497-5E306E5C6521}"/>
    <dgm:cxn modelId="{1AFDA9CF-6D96-4E36-A9AE-6F6ABE67EE74}" type="presOf" srcId="{07E4AD55-755A-408F-98D5-FB0B9BEB9EEC}" destId="{93E3E4A5-0039-4C9D-9BA7-C0B54BB66691}" srcOrd="0" destOrd="0" presId="urn:microsoft.com/office/officeart/2005/8/layout/process4"/>
    <dgm:cxn modelId="{08F2B8D8-2386-4BCC-A9A2-2222B6EE372D}" type="presOf" srcId="{1A8AC903-F567-4F94-9C12-9C87AD4526F2}" destId="{294C81F7-D5AC-48E2-A784-DFCF4E18333C}" srcOrd="0" destOrd="0" presId="urn:microsoft.com/office/officeart/2005/8/layout/process4"/>
    <dgm:cxn modelId="{B45EF2D9-7C7F-4188-890A-4FFC8A266D23}" srcId="{CB33F485-70C7-4239-8CDE-BD49C5992719}" destId="{E143F18B-A748-414B-B596-88769D40D7B4}" srcOrd="1" destOrd="0" parTransId="{192E8B1E-36E0-4F1B-9C3D-2224ED25D12F}" sibTransId="{E33FA640-5D0A-4F8D-879F-D025DC136506}"/>
    <dgm:cxn modelId="{C36F86F0-BC96-436D-BC18-8EB3AC812878}" type="presOf" srcId="{CB33F485-70C7-4239-8CDE-BD49C5992719}" destId="{B0AF165D-4D01-4F07-9370-28918CA21829}" srcOrd="0" destOrd="0" presId="urn:microsoft.com/office/officeart/2005/8/layout/process4"/>
    <dgm:cxn modelId="{3E3F72F9-6795-4BD9-957A-8D87A548FA9E}" srcId="{CB33F485-70C7-4239-8CDE-BD49C5992719}" destId="{07E4AD55-755A-408F-98D5-FB0B9BEB9EEC}" srcOrd="0" destOrd="0" parTransId="{E345E6ED-C71B-495A-B825-A24F6459DFA6}" sibTransId="{8FADA086-35BE-44C4-B8CB-FE650E3FB8DF}"/>
    <dgm:cxn modelId="{ABC165FB-BBD4-4AA5-B349-87B403F37E47}" srcId="{1A8AC903-F567-4F94-9C12-9C87AD4526F2}" destId="{CB33F485-70C7-4239-8CDE-BD49C5992719}" srcOrd="1" destOrd="0" parTransId="{8DEA15BC-3B60-490B-8880-AEAB3A10117C}" sibTransId="{DEB5CA57-34D7-4E1C-A116-B041F9920E91}"/>
    <dgm:cxn modelId="{719103C5-A127-4D0C-B844-875D378B8B9A}" type="presParOf" srcId="{294C81F7-D5AC-48E2-A784-DFCF4E18333C}" destId="{DB818556-26DD-4ED6-8E03-FE5DA9B4D96A}" srcOrd="0" destOrd="0" presId="urn:microsoft.com/office/officeart/2005/8/layout/process4"/>
    <dgm:cxn modelId="{D791F1DD-440D-43C9-BFC9-3F75D3D43675}" type="presParOf" srcId="{DB818556-26DD-4ED6-8E03-FE5DA9B4D96A}" destId="{B0AF165D-4D01-4F07-9370-28918CA21829}" srcOrd="0" destOrd="0" presId="urn:microsoft.com/office/officeart/2005/8/layout/process4"/>
    <dgm:cxn modelId="{9DC745AF-D4BF-43CA-BCC9-5AD19DA2D5F4}" type="presParOf" srcId="{DB818556-26DD-4ED6-8E03-FE5DA9B4D96A}" destId="{08FF7B98-9DBF-4D4D-BF56-1F49B9266DBF}" srcOrd="1" destOrd="0" presId="urn:microsoft.com/office/officeart/2005/8/layout/process4"/>
    <dgm:cxn modelId="{0EE01C71-2AB5-44A0-9998-A2290EFE7CF7}" type="presParOf" srcId="{DB818556-26DD-4ED6-8E03-FE5DA9B4D96A}" destId="{C11CAFC0-CBC9-41DC-ADA5-606C9E104CF0}" srcOrd="2" destOrd="0" presId="urn:microsoft.com/office/officeart/2005/8/layout/process4"/>
    <dgm:cxn modelId="{E8D28AC0-8BB9-42D6-BD32-D6EB0CC23D59}" type="presParOf" srcId="{C11CAFC0-CBC9-41DC-ADA5-606C9E104CF0}" destId="{93E3E4A5-0039-4C9D-9BA7-C0B54BB66691}" srcOrd="0" destOrd="0" presId="urn:microsoft.com/office/officeart/2005/8/layout/process4"/>
    <dgm:cxn modelId="{0DCC555A-3E22-4BA4-AF14-F1609FBD4051}" type="presParOf" srcId="{C11CAFC0-CBC9-41DC-ADA5-606C9E104CF0}" destId="{C8FC20E3-2630-4890-84C8-F83F34219850}" srcOrd="1" destOrd="0" presId="urn:microsoft.com/office/officeart/2005/8/layout/process4"/>
    <dgm:cxn modelId="{F5C51B56-2EC9-4B43-9E97-1C546AC08C8F}" type="presParOf" srcId="{294C81F7-D5AC-48E2-A784-DFCF4E18333C}" destId="{467A830D-CA9F-4114-B76F-0FDAC8567DCD}" srcOrd="1" destOrd="0" presId="urn:microsoft.com/office/officeart/2005/8/layout/process4"/>
    <dgm:cxn modelId="{831E2463-9D5F-4201-94CA-CDE74FF5D30E}" type="presParOf" srcId="{294C81F7-D5AC-48E2-A784-DFCF4E18333C}" destId="{F86F739B-7861-4284-B864-31CD13125DC4}" srcOrd="2" destOrd="0" presId="urn:microsoft.com/office/officeart/2005/8/layout/process4"/>
    <dgm:cxn modelId="{32B896A1-A349-473E-81D6-65E8052B8425}" type="presParOf" srcId="{F86F739B-7861-4284-B864-31CD13125DC4}" destId="{A7B5AFE2-32B9-4A0C-99E0-0F3CBE03F3B3}" srcOrd="0" destOrd="0" presId="urn:microsoft.com/office/officeart/2005/8/layout/process4"/>
    <dgm:cxn modelId="{DFF1411E-3ECD-4023-9B1C-7CBEB799E39B}" type="presParOf" srcId="{F86F739B-7861-4284-B864-31CD13125DC4}" destId="{DE08AEF4-A29A-43CC-A8D9-F78CA7C5CBFA}" srcOrd="1" destOrd="0" presId="urn:microsoft.com/office/officeart/2005/8/layout/process4"/>
    <dgm:cxn modelId="{B6E21CB6-AEC3-4814-8D1B-688E6DC0BC85}" type="presParOf" srcId="{F86F739B-7861-4284-B864-31CD13125DC4}" destId="{3D50E153-B9D2-4A14-8C40-4BAC29E2A81D}" srcOrd="2" destOrd="0" presId="urn:microsoft.com/office/officeart/2005/8/layout/process4"/>
    <dgm:cxn modelId="{128588C9-AD55-405D-8F1B-E64F44498721}" type="presParOf" srcId="{3D50E153-B9D2-4A14-8C40-4BAC29E2A81D}" destId="{DC80F3C3-8BF5-4C1A-ACB3-088C0596D846}" srcOrd="0" destOrd="0" presId="urn:microsoft.com/office/officeart/2005/8/layout/process4"/>
    <dgm:cxn modelId="{DE912FDC-CCEF-40DA-AAC6-73DD1653BB73}" type="presParOf" srcId="{3D50E153-B9D2-4A14-8C40-4BAC29E2A81D}" destId="{C293CE6D-DAC5-456A-AAC0-49D8FF92262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8AC903-F567-4F94-9C12-9C87AD4526F2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41D45D0-EF9B-4781-A692-EA68147327B5}">
      <dgm:prSet phldrT="[Text]"/>
      <dgm:spPr/>
      <dgm:t>
        <a:bodyPr/>
        <a:lstStyle/>
        <a:p>
          <a:r>
            <a:rPr lang="en-US" dirty="0"/>
            <a:t>What is the student’s goal for the entire year?</a:t>
          </a:r>
        </a:p>
        <a:p>
          <a:r>
            <a:rPr lang="en-US" dirty="0"/>
            <a:t>95% Attendance Rate (9 absences)</a:t>
          </a:r>
        </a:p>
      </dgm:t>
    </dgm:pt>
    <dgm:pt modelId="{DABAFAA1-CD2A-4E88-AA55-1A09D86A104D}" type="parTrans" cxnId="{F29CD96C-CD74-464F-8D05-1BF0D435B017}">
      <dgm:prSet/>
      <dgm:spPr/>
      <dgm:t>
        <a:bodyPr/>
        <a:lstStyle/>
        <a:p>
          <a:endParaRPr lang="en-US"/>
        </a:p>
      </dgm:t>
    </dgm:pt>
    <dgm:pt modelId="{5F9D9B6A-033C-418A-A983-743E76C21CE4}" type="sibTrans" cxnId="{F29CD96C-CD74-464F-8D05-1BF0D435B017}">
      <dgm:prSet/>
      <dgm:spPr/>
      <dgm:t>
        <a:bodyPr/>
        <a:lstStyle/>
        <a:p>
          <a:endParaRPr lang="en-US"/>
        </a:p>
      </dgm:t>
    </dgm:pt>
    <dgm:pt modelId="{A5A03998-6984-4899-BEFF-630AB86F5510}">
      <dgm:prSet phldrT="[Text]"/>
      <dgm:spPr/>
      <dgm:t>
        <a:bodyPr/>
        <a:lstStyle/>
        <a:p>
          <a:r>
            <a:rPr lang="en-US" dirty="0"/>
            <a:t>Expected Progress in 1</a:t>
          </a:r>
          <a:r>
            <a:rPr lang="en-US" baseline="30000" dirty="0"/>
            <a:t>st</a:t>
          </a:r>
          <a:r>
            <a:rPr lang="en-US" dirty="0"/>
            <a:t> grading period</a:t>
          </a:r>
        </a:p>
        <a:p>
          <a:r>
            <a:rPr lang="en-US" dirty="0"/>
            <a:t>95% attendance rate or higher</a:t>
          </a:r>
        </a:p>
        <a:p>
          <a:r>
            <a:rPr lang="en-US" dirty="0"/>
            <a:t>(no more than 3 absences)</a:t>
          </a:r>
        </a:p>
      </dgm:t>
    </dgm:pt>
    <dgm:pt modelId="{1FC93CFD-0AB5-4B26-9BBD-5E3E3808AAA7}" type="parTrans" cxnId="{A928C97D-2E15-40C1-AC07-2A24E561EEA8}">
      <dgm:prSet/>
      <dgm:spPr/>
      <dgm:t>
        <a:bodyPr/>
        <a:lstStyle/>
        <a:p>
          <a:endParaRPr lang="en-US"/>
        </a:p>
      </dgm:t>
    </dgm:pt>
    <dgm:pt modelId="{A54DB0EF-54C6-4125-92CA-0429110EBB5F}" type="sibTrans" cxnId="{A928C97D-2E15-40C1-AC07-2A24E561EEA8}">
      <dgm:prSet/>
      <dgm:spPr/>
      <dgm:t>
        <a:bodyPr/>
        <a:lstStyle/>
        <a:p>
          <a:endParaRPr lang="en-US"/>
        </a:p>
      </dgm:t>
    </dgm:pt>
    <dgm:pt modelId="{3A6C05FC-5ACF-4AC4-8907-60AE82863AB7}">
      <dgm:prSet phldrT="[Text]"/>
      <dgm:spPr/>
      <dgm:t>
        <a:bodyPr/>
        <a:lstStyle/>
        <a:p>
          <a:r>
            <a:rPr lang="en-US" dirty="0"/>
            <a:t>Actual Progress in 1</a:t>
          </a:r>
          <a:r>
            <a:rPr lang="en-US" baseline="30000" dirty="0"/>
            <a:t>st</a:t>
          </a:r>
          <a:r>
            <a:rPr lang="en-US" dirty="0"/>
            <a:t> grading period</a:t>
          </a:r>
        </a:p>
        <a:p>
          <a:r>
            <a:rPr lang="en-US" dirty="0"/>
            <a:t>85% attendance rate</a:t>
          </a:r>
        </a:p>
        <a:p>
          <a:r>
            <a:rPr lang="en-US" dirty="0"/>
            <a:t>(6 or 7 absences)</a:t>
          </a:r>
        </a:p>
      </dgm:t>
    </dgm:pt>
    <dgm:pt modelId="{FA62609F-6125-410A-A035-8F16BF3BD001}" type="parTrans" cxnId="{8476009D-4C24-4D31-99F2-0E72A09B2CD7}">
      <dgm:prSet/>
      <dgm:spPr/>
      <dgm:t>
        <a:bodyPr/>
        <a:lstStyle/>
        <a:p>
          <a:endParaRPr lang="en-US"/>
        </a:p>
      </dgm:t>
    </dgm:pt>
    <dgm:pt modelId="{7BE7C8D3-67BA-4B64-B497-5E306E5C6521}" type="sibTrans" cxnId="{8476009D-4C24-4D31-99F2-0E72A09B2CD7}">
      <dgm:prSet/>
      <dgm:spPr/>
      <dgm:t>
        <a:bodyPr/>
        <a:lstStyle/>
        <a:p>
          <a:endParaRPr lang="en-US"/>
        </a:p>
      </dgm:t>
    </dgm:pt>
    <dgm:pt modelId="{CB33F485-70C7-4239-8CDE-BD49C5992719}">
      <dgm:prSet/>
      <dgm:spPr/>
      <dgm:t>
        <a:bodyPr/>
        <a:lstStyle/>
        <a:p>
          <a:r>
            <a:rPr lang="en-US" dirty="0"/>
            <a:t>On-track or Off-track?</a:t>
          </a:r>
        </a:p>
      </dgm:t>
    </dgm:pt>
    <dgm:pt modelId="{8DEA15BC-3B60-490B-8880-AEAB3A10117C}" type="parTrans" cxnId="{ABC165FB-BBD4-4AA5-B349-87B403F37E47}">
      <dgm:prSet/>
      <dgm:spPr/>
      <dgm:t>
        <a:bodyPr/>
        <a:lstStyle/>
        <a:p>
          <a:endParaRPr lang="en-US"/>
        </a:p>
      </dgm:t>
    </dgm:pt>
    <dgm:pt modelId="{DEB5CA57-34D7-4E1C-A116-B041F9920E91}" type="sibTrans" cxnId="{ABC165FB-BBD4-4AA5-B349-87B403F37E47}">
      <dgm:prSet/>
      <dgm:spPr/>
      <dgm:t>
        <a:bodyPr/>
        <a:lstStyle/>
        <a:p>
          <a:endParaRPr lang="en-US"/>
        </a:p>
      </dgm:t>
    </dgm:pt>
    <dgm:pt modelId="{E143F18B-A748-414B-B596-88769D40D7B4}">
      <dgm:prSet/>
      <dgm:spPr/>
      <dgm:t>
        <a:bodyPr/>
        <a:lstStyle/>
        <a:p>
          <a:r>
            <a:rPr lang="en-US" b="1" dirty="0"/>
            <a:t>Off-track: Determine the root cause and adjust accordingly.</a:t>
          </a:r>
        </a:p>
      </dgm:t>
    </dgm:pt>
    <dgm:pt modelId="{192E8B1E-36E0-4F1B-9C3D-2224ED25D12F}" type="parTrans" cxnId="{B45EF2D9-7C7F-4188-890A-4FFC8A266D23}">
      <dgm:prSet/>
      <dgm:spPr/>
      <dgm:t>
        <a:bodyPr/>
        <a:lstStyle/>
        <a:p>
          <a:endParaRPr lang="en-US"/>
        </a:p>
      </dgm:t>
    </dgm:pt>
    <dgm:pt modelId="{E33FA640-5D0A-4F8D-879F-D025DC136506}" type="sibTrans" cxnId="{B45EF2D9-7C7F-4188-890A-4FFC8A266D23}">
      <dgm:prSet/>
      <dgm:spPr/>
      <dgm:t>
        <a:bodyPr/>
        <a:lstStyle/>
        <a:p>
          <a:endParaRPr lang="en-US"/>
        </a:p>
      </dgm:t>
    </dgm:pt>
    <dgm:pt modelId="{07E4AD55-755A-408F-98D5-FB0B9BEB9EEC}">
      <dgm:prSet/>
      <dgm:spPr/>
      <dgm:t>
        <a:bodyPr/>
        <a:lstStyle/>
        <a:p>
          <a:r>
            <a:rPr lang="en-US" dirty="0"/>
            <a:t>On-track: If nothing else has changed, continue as planned! </a:t>
          </a:r>
        </a:p>
      </dgm:t>
    </dgm:pt>
    <dgm:pt modelId="{E345E6ED-C71B-495A-B825-A24F6459DFA6}" type="parTrans" cxnId="{3E3F72F9-6795-4BD9-957A-8D87A548FA9E}">
      <dgm:prSet/>
      <dgm:spPr/>
      <dgm:t>
        <a:bodyPr/>
        <a:lstStyle/>
        <a:p>
          <a:endParaRPr lang="en-US"/>
        </a:p>
      </dgm:t>
    </dgm:pt>
    <dgm:pt modelId="{8FADA086-35BE-44C4-B8CB-FE650E3FB8DF}" type="sibTrans" cxnId="{3E3F72F9-6795-4BD9-957A-8D87A548FA9E}">
      <dgm:prSet/>
      <dgm:spPr/>
      <dgm:t>
        <a:bodyPr/>
        <a:lstStyle/>
        <a:p>
          <a:endParaRPr lang="en-US"/>
        </a:p>
      </dgm:t>
    </dgm:pt>
    <dgm:pt modelId="{89F6E51C-27CB-4AF1-8D78-15ACC1DF1C14}">
      <dgm:prSet/>
      <dgm:spPr/>
      <dgm:t>
        <a:bodyPr/>
        <a:lstStyle/>
        <a:p>
          <a:r>
            <a:rPr lang="en-US" dirty="0"/>
            <a:t>Because the student is off-track in terms of achieving his goal, we have a discussion with the student and find out his family was evicted and had to move in with a family member.</a:t>
          </a:r>
        </a:p>
        <a:p>
          <a:endParaRPr lang="en-US" dirty="0"/>
        </a:p>
        <a:p>
          <a:r>
            <a:rPr lang="en-US" dirty="0"/>
            <a:t> </a:t>
          </a:r>
        </a:p>
      </dgm:t>
    </dgm:pt>
    <dgm:pt modelId="{BB6DE122-C2AF-4A0F-A359-B98BC41D3695}" type="parTrans" cxnId="{9DB4309F-E14B-46EE-9FF6-5CC96B1A6F34}">
      <dgm:prSet/>
      <dgm:spPr/>
      <dgm:t>
        <a:bodyPr/>
        <a:lstStyle/>
        <a:p>
          <a:endParaRPr lang="en-US"/>
        </a:p>
      </dgm:t>
    </dgm:pt>
    <dgm:pt modelId="{444C787A-06C2-4F89-8A5D-5F9F22DA9C75}" type="sibTrans" cxnId="{9DB4309F-E14B-46EE-9FF6-5CC96B1A6F34}">
      <dgm:prSet/>
      <dgm:spPr/>
      <dgm:t>
        <a:bodyPr/>
        <a:lstStyle/>
        <a:p>
          <a:endParaRPr lang="en-US"/>
        </a:p>
      </dgm:t>
    </dgm:pt>
    <dgm:pt modelId="{294C81F7-D5AC-48E2-A784-DFCF4E18333C}" type="pres">
      <dgm:prSet presAssocID="{1A8AC903-F567-4F94-9C12-9C87AD4526F2}" presName="Name0" presStyleCnt="0">
        <dgm:presLayoutVars>
          <dgm:dir/>
          <dgm:animLvl val="lvl"/>
          <dgm:resizeHandles val="exact"/>
        </dgm:presLayoutVars>
      </dgm:prSet>
      <dgm:spPr/>
    </dgm:pt>
    <dgm:pt modelId="{BB6FF7E7-658F-4FD3-8230-77EEA642C4F5}" type="pres">
      <dgm:prSet presAssocID="{89F6E51C-27CB-4AF1-8D78-15ACC1DF1C14}" presName="boxAndChildren" presStyleCnt="0"/>
      <dgm:spPr/>
    </dgm:pt>
    <dgm:pt modelId="{CCD69ADF-D701-4133-AB3B-C5F40AA50B9A}" type="pres">
      <dgm:prSet presAssocID="{89F6E51C-27CB-4AF1-8D78-15ACC1DF1C14}" presName="parentTextBox" presStyleLbl="node1" presStyleIdx="0" presStyleCnt="3"/>
      <dgm:spPr/>
    </dgm:pt>
    <dgm:pt modelId="{62AB9CB8-F803-49E9-8754-7FB731992B3F}" type="pres">
      <dgm:prSet presAssocID="{DEB5CA57-34D7-4E1C-A116-B041F9920E91}" presName="sp" presStyleCnt="0"/>
      <dgm:spPr/>
    </dgm:pt>
    <dgm:pt modelId="{5818A5BE-3EFF-4EDD-9B2E-0006B53BC5BC}" type="pres">
      <dgm:prSet presAssocID="{CB33F485-70C7-4239-8CDE-BD49C5992719}" presName="arrowAndChildren" presStyleCnt="0"/>
      <dgm:spPr/>
    </dgm:pt>
    <dgm:pt modelId="{0CDB3FDA-FF71-4822-95F6-96A5A4CB5746}" type="pres">
      <dgm:prSet presAssocID="{CB33F485-70C7-4239-8CDE-BD49C5992719}" presName="parentTextArrow" presStyleLbl="node1" presStyleIdx="0" presStyleCnt="3"/>
      <dgm:spPr/>
    </dgm:pt>
    <dgm:pt modelId="{7A83AA29-F855-4365-B179-2DEA59E9ECB5}" type="pres">
      <dgm:prSet presAssocID="{CB33F485-70C7-4239-8CDE-BD49C5992719}" presName="arrow" presStyleLbl="node1" presStyleIdx="1" presStyleCnt="3"/>
      <dgm:spPr/>
    </dgm:pt>
    <dgm:pt modelId="{62417B6D-AF96-438D-B18F-A03AE5A6D0E2}" type="pres">
      <dgm:prSet presAssocID="{CB33F485-70C7-4239-8CDE-BD49C5992719}" presName="descendantArrow" presStyleCnt="0"/>
      <dgm:spPr/>
    </dgm:pt>
    <dgm:pt modelId="{7E8E0F0E-9328-4CCC-A683-49A122150938}" type="pres">
      <dgm:prSet presAssocID="{07E4AD55-755A-408F-98D5-FB0B9BEB9EEC}" presName="childTextArrow" presStyleLbl="fgAccFollowNode1" presStyleIdx="0" presStyleCnt="4">
        <dgm:presLayoutVars>
          <dgm:bulletEnabled val="1"/>
        </dgm:presLayoutVars>
      </dgm:prSet>
      <dgm:spPr/>
    </dgm:pt>
    <dgm:pt modelId="{D939051C-F370-4368-ADFC-8F8024DC5CED}" type="pres">
      <dgm:prSet presAssocID="{E143F18B-A748-414B-B596-88769D40D7B4}" presName="childTextArrow" presStyleLbl="fgAccFollowNode1" presStyleIdx="1" presStyleCnt="4">
        <dgm:presLayoutVars>
          <dgm:bulletEnabled val="1"/>
        </dgm:presLayoutVars>
      </dgm:prSet>
      <dgm:spPr/>
    </dgm:pt>
    <dgm:pt modelId="{467A830D-CA9F-4114-B76F-0FDAC8567DCD}" type="pres">
      <dgm:prSet presAssocID="{5F9D9B6A-033C-418A-A983-743E76C21CE4}" presName="sp" presStyleCnt="0"/>
      <dgm:spPr/>
    </dgm:pt>
    <dgm:pt modelId="{F86F739B-7861-4284-B864-31CD13125DC4}" type="pres">
      <dgm:prSet presAssocID="{F41D45D0-EF9B-4781-A692-EA68147327B5}" presName="arrowAndChildren" presStyleCnt="0"/>
      <dgm:spPr/>
    </dgm:pt>
    <dgm:pt modelId="{A7B5AFE2-32B9-4A0C-99E0-0F3CBE03F3B3}" type="pres">
      <dgm:prSet presAssocID="{F41D45D0-EF9B-4781-A692-EA68147327B5}" presName="parentTextArrow" presStyleLbl="node1" presStyleIdx="1" presStyleCnt="3"/>
      <dgm:spPr/>
    </dgm:pt>
    <dgm:pt modelId="{DE08AEF4-A29A-43CC-A8D9-F78CA7C5CBFA}" type="pres">
      <dgm:prSet presAssocID="{F41D45D0-EF9B-4781-A692-EA68147327B5}" presName="arrow" presStyleLbl="node1" presStyleIdx="2" presStyleCnt="3" custScaleY="100853" custLinFactNeighborX="638" custLinFactNeighborY="-3537"/>
      <dgm:spPr/>
    </dgm:pt>
    <dgm:pt modelId="{3D50E153-B9D2-4A14-8C40-4BAC29E2A81D}" type="pres">
      <dgm:prSet presAssocID="{F41D45D0-EF9B-4781-A692-EA68147327B5}" presName="descendantArrow" presStyleCnt="0"/>
      <dgm:spPr/>
    </dgm:pt>
    <dgm:pt modelId="{DC80F3C3-8BF5-4C1A-ACB3-088C0596D846}" type="pres">
      <dgm:prSet presAssocID="{A5A03998-6984-4899-BEFF-630AB86F5510}" presName="childTextArrow" presStyleLbl="fgAccFollowNode1" presStyleIdx="2" presStyleCnt="4">
        <dgm:presLayoutVars>
          <dgm:bulletEnabled val="1"/>
        </dgm:presLayoutVars>
      </dgm:prSet>
      <dgm:spPr/>
    </dgm:pt>
    <dgm:pt modelId="{C293CE6D-DAC5-456A-AAC0-49D8FF92262B}" type="pres">
      <dgm:prSet presAssocID="{3A6C05FC-5ACF-4AC4-8907-60AE82863AB7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A3A1D700-BEBE-41A6-BF35-58D3D986E54D}" type="presOf" srcId="{F41D45D0-EF9B-4781-A692-EA68147327B5}" destId="{A7B5AFE2-32B9-4A0C-99E0-0F3CBE03F3B3}" srcOrd="0" destOrd="0" presId="urn:microsoft.com/office/officeart/2005/8/layout/process4"/>
    <dgm:cxn modelId="{1B5DBF0B-9F17-4D39-A4B2-6D45F9907875}" type="presOf" srcId="{A5A03998-6984-4899-BEFF-630AB86F5510}" destId="{DC80F3C3-8BF5-4C1A-ACB3-088C0596D846}" srcOrd="0" destOrd="0" presId="urn:microsoft.com/office/officeart/2005/8/layout/process4"/>
    <dgm:cxn modelId="{0DD4972F-B5A4-454F-9B98-17F0B65244FE}" type="presOf" srcId="{E143F18B-A748-414B-B596-88769D40D7B4}" destId="{D939051C-F370-4368-ADFC-8F8024DC5CED}" srcOrd="0" destOrd="0" presId="urn:microsoft.com/office/officeart/2005/8/layout/process4"/>
    <dgm:cxn modelId="{D806793A-6FE6-4D5A-94AE-379C734C93AB}" type="presOf" srcId="{CB33F485-70C7-4239-8CDE-BD49C5992719}" destId="{0CDB3FDA-FF71-4822-95F6-96A5A4CB5746}" srcOrd="0" destOrd="0" presId="urn:microsoft.com/office/officeart/2005/8/layout/process4"/>
    <dgm:cxn modelId="{F29CD96C-CD74-464F-8D05-1BF0D435B017}" srcId="{1A8AC903-F567-4F94-9C12-9C87AD4526F2}" destId="{F41D45D0-EF9B-4781-A692-EA68147327B5}" srcOrd="0" destOrd="0" parTransId="{DABAFAA1-CD2A-4E88-AA55-1A09D86A104D}" sibTransId="{5F9D9B6A-033C-418A-A983-743E76C21CE4}"/>
    <dgm:cxn modelId="{A928C97D-2E15-40C1-AC07-2A24E561EEA8}" srcId="{F41D45D0-EF9B-4781-A692-EA68147327B5}" destId="{A5A03998-6984-4899-BEFF-630AB86F5510}" srcOrd="0" destOrd="0" parTransId="{1FC93CFD-0AB5-4B26-9BBD-5E3E3808AAA7}" sibTransId="{A54DB0EF-54C6-4125-92CA-0429110EBB5F}"/>
    <dgm:cxn modelId="{D9715180-9503-4FAE-B31A-D0CE26CFF856}" type="presOf" srcId="{3A6C05FC-5ACF-4AC4-8907-60AE82863AB7}" destId="{C293CE6D-DAC5-456A-AAC0-49D8FF92262B}" srcOrd="0" destOrd="0" presId="urn:microsoft.com/office/officeart/2005/8/layout/process4"/>
    <dgm:cxn modelId="{B5B86E86-DEEF-4EA2-8922-F06127AB351B}" type="presOf" srcId="{F41D45D0-EF9B-4781-A692-EA68147327B5}" destId="{DE08AEF4-A29A-43CC-A8D9-F78CA7C5CBFA}" srcOrd="1" destOrd="0" presId="urn:microsoft.com/office/officeart/2005/8/layout/process4"/>
    <dgm:cxn modelId="{8476009D-4C24-4D31-99F2-0E72A09B2CD7}" srcId="{F41D45D0-EF9B-4781-A692-EA68147327B5}" destId="{3A6C05FC-5ACF-4AC4-8907-60AE82863AB7}" srcOrd="1" destOrd="0" parTransId="{FA62609F-6125-410A-A035-8F16BF3BD001}" sibTransId="{7BE7C8D3-67BA-4B64-B497-5E306E5C6521}"/>
    <dgm:cxn modelId="{9DB4309F-E14B-46EE-9FF6-5CC96B1A6F34}" srcId="{1A8AC903-F567-4F94-9C12-9C87AD4526F2}" destId="{89F6E51C-27CB-4AF1-8D78-15ACC1DF1C14}" srcOrd="2" destOrd="0" parTransId="{BB6DE122-C2AF-4A0F-A359-B98BC41D3695}" sibTransId="{444C787A-06C2-4F89-8A5D-5F9F22DA9C75}"/>
    <dgm:cxn modelId="{7E14C2A3-0146-4275-AE8C-F4467D431BD5}" type="presOf" srcId="{89F6E51C-27CB-4AF1-8D78-15ACC1DF1C14}" destId="{CCD69ADF-D701-4133-AB3B-C5F40AA50B9A}" srcOrd="0" destOrd="0" presId="urn:microsoft.com/office/officeart/2005/8/layout/process4"/>
    <dgm:cxn modelId="{1CC60CB0-A662-436E-AC2B-42A3FC8B5930}" type="presOf" srcId="{CB33F485-70C7-4239-8CDE-BD49C5992719}" destId="{7A83AA29-F855-4365-B179-2DEA59E9ECB5}" srcOrd="1" destOrd="0" presId="urn:microsoft.com/office/officeart/2005/8/layout/process4"/>
    <dgm:cxn modelId="{08F2B8D8-2386-4BCC-A9A2-2222B6EE372D}" type="presOf" srcId="{1A8AC903-F567-4F94-9C12-9C87AD4526F2}" destId="{294C81F7-D5AC-48E2-A784-DFCF4E18333C}" srcOrd="0" destOrd="0" presId="urn:microsoft.com/office/officeart/2005/8/layout/process4"/>
    <dgm:cxn modelId="{B45EF2D9-7C7F-4188-890A-4FFC8A266D23}" srcId="{CB33F485-70C7-4239-8CDE-BD49C5992719}" destId="{E143F18B-A748-414B-B596-88769D40D7B4}" srcOrd="1" destOrd="0" parTransId="{192E8B1E-36E0-4F1B-9C3D-2224ED25D12F}" sibTransId="{E33FA640-5D0A-4F8D-879F-D025DC136506}"/>
    <dgm:cxn modelId="{3E3F72F9-6795-4BD9-957A-8D87A548FA9E}" srcId="{CB33F485-70C7-4239-8CDE-BD49C5992719}" destId="{07E4AD55-755A-408F-98D5-FB0B9BEB9EEC}" srcOrd="0" destOrd="0" parTransId="{E345E6ED-C71B-495A-B825-A24F6459DFA6}" sibTransId="{8FADA086-35BE-44C4-B8CB-FE650E3FB8DF}"/>
    <dgm:cxn modelId="{5BF6ECF9-62DB-4312-AC78-E8C1AB6CA49E}" type="presOf" srcId="{07E4AD55-755A-408F-98D5-FB0B9BEB9EEC}" destId="{7E8E0F0E-9328-4CCC-A683-49A122150938}" srcOrd="0" destOrd="0" presId="urn:microsoft.com/office/officeart/2005/8/layout/process4"/>
    <dgm:cxn modelId="{ABC165FB-BBD4-4AA5-B349-87B403F37E47}" srcId="{1A8AC903-F567-4F94-9C12-9C87AD4526F2}" destId="{CB33F485-70C7-4239-8CDE-BD49C5992719}" srcOrd="1" destOrd="0" parTransId="{8DEA15BC-3B60-490B-8880-AEAB3A10117C}" sibTransId="{DEB5CA57-34D7-4E1C-A116-B041F9920E91}"/>
    <dgm:cxn modelId="{9DE2DB1F-5391-4710-988C-A81DD8A9204E}" type="presParOf" srcId="{294C81F7-D5AC-48E2-A784-DFCF4E18333C}" destId="{BB6FF7E7-658F-4FD3-8230-77EEA642C4F5}" srcOrd="0" destOrd="0" presId="urn:microsoft.com/office/officeart/2005/8/layout/process4"/>
    <dgm:cxn modelId="{0FEABB25-1FC6-4189-B56B-27DA9D2A275E}" type="presParOf" srcId="{BB6FF7E7-658F-4FD3-8230-77EEA642C4F5}" destId="{CCD69ADF-D701-4133-AB3B-C5F40AA50B9A}" srcOrd="0" destOrd="0" presId="urn:microsoft.com/office/officeart/2005/8/layout/process4"/>
    <dgm:cxn modelId="{80F133D1-D16C-4E7C-84C2-CB982A1FEBF4}" type="presParOf" srcId="{294C81F7-D5AC-48E2-A784-DFCF4E18333C}" destId="{62AB9CB8-F803-49E9-8754-7FB731992B3F}" srcOrd="1" destOrd="0" presId="urn:microsoft.com/office/officeart/2005/8/layout/process4"/>
    <dgm:cxn modelId="{AF6695F0-1F91-4483-A005-D4582FDD8367}" type="presParOf" srcId="{294C81F7-D5AC-48E2-A784-DFCF4E18333C}" destId="{5818A5BE-3EFF-4EDD-9B2E-0006B53BC5BC}" srcOrd="2" destOrd="0" presId="urn:microsoft.com/office/officeart/2005/8/layout/process4"/>
    <dgm:cxn modelId="{DC48071B-805B-4E62-A6B6-88A3B6CB559D}" type="presParOf" srcId="{5818A5BE-3EFF-4EDD-9B2E-0006B53BC5BC}" destId="{0CDB3FDA-FF71-4822-95F6-96A5A4CB5746}" srcOrd="0" destOrd="0" presId="urn:microsoft.com/office/officeart/2005/8/layout/process4"/>
    <dgm:cxn modelId="{610D0F99-0279-429C-90B0-5A6DDF653513}" type="presParOf" srcId="{5818A5BE-3EFF-4EDD-9B2E-0006B53BC5BC}" destId="{7A83AA29-F855-4365-B179-2DEA59E9ECB5}" srcOrd="1" destOrd="0" presId="urn:microsoft.com/office/officeart/2005/8/layout/process4"/>
    <dgm:cxn modelId="{3E959BA3-28E5-4EE8-9476-C3000B4CD6A6}" type="presParOf" srcId="{5818A5BE-3EFF-4EDD-9B2E-0006B53BC5BC}" destId="{62417B6D-AF96-438D-B18F-A03AE5A6D0E2}" srcOrd="2" destOrd="0" presId="urn:microsoft.com/office/officeart/2005/8/layout/process4"/>
    <dgm:cxn modelId="{440C6B62-9D2F-469A-BD74-68276D385132}" type="presParOf" srcId="{62417B6D-AF96-438D-B18F-A03AE5A6D0E2}" destId="{7E8E0F0E-9328-4CCC-A683-49A122150938}" srcOrd="0" destOrd="0" presId="urn:microsoft.com/office/officeart/2005/8/layout/process4"/>
    <dgm:cxn modelId="{65142FFB-5644-48E6-813A-E7EA1CD9C180}" type="presParOf" srcId="{62417B6D-AF96-438D-B18F-A03AE5A6D0E2}" destId="{D939051C-F370-4368-ADFC-8F8024DC5CED}" srcOrd="1" destOrd="0" presId="urn:microsoft.com/office/officeart/2005/8/layout/process4"/>
    <dgm:cxn modelId="{F5C51B56-2EC9-4B43-9E97-1C546AC08C8F}" type="presParOf" srcId="{294C81F7-D5AC-48E2-A784-DFCF4E18333C}" destId="{467A830D-CA9F-4114-B76F-0FDAC8567DCD}" srcOrd="3" destOrd="0" presId="urn:microsoft.com/office/officeart/2005/8/layout/process4"/>
    <dgm:cxn modelId="{831E2463-9D5F-4201-94CA-CDE74FF5D30E}" type="presParOf" srcId="{294C81F7-D5AC-48E2-A784-DFCF4E18333C}" destId="{F86F739B-7861-4284-B864-31CD13125DC4}" srcOrd="4" destOrd="0" presId="urn:microsoft.com/office/officeart/2005/8/layout/process4"/>
    <dgm:cxn modelId="{32B896A1-A349-473E-81D6-65E8052B8425}" type="presParOf" srcId="{F86F739B-7861-4284-B864-31CD13125DC4}" destId="{A7B5AFE2-32B9-4A0C-99E0-0F3CBE03F3B3}" srcOrd="0" destOrd="0" presId="urn:microsoft.com/office/officeart/2005/8/layout/process4"/>
    <dgm:cxn modelId="{DFF1411E-3ECD-4023-9B1C-7CBEB799E39B}" type="presParOf" srcId="{F86F739B-7861-4284-B864-31CD13125DC4}" destId="{DE08AEF4-A29A-43CC-A8D9-F78CA7C5CBFA}" srcOrd="1" destOrd="0" presId="urn:microsoft.com/office/officeart/2005/8/layout/process4"/>
    <dgm:cxn modelId="{B6E21CB6-AEC3-4814-8D1B-688E6DC0BC85}" type="presParOf" srcId="{F86F739B-7861-4284-B864-31CD13125DC4}" destId="{3D50E153-B9D2-4A14-8C40-4BAC29E2A81D}" srcOrd="2" destOrd="0" presId="urn:microsoft.com/office/officeart/2005/8/layout/process4"/>
    <dgm:cxn modelId="{128588C9-AD55-405D-8F1B-E64F44498721}" type="presParOf" srcId="{3D50E153-B9D2-4A14-8C40-4BAC29E2A81D}" destId="{DC80F3C3-8BF5-4C1A-ACB3-088C0596D846}" srcOrd="0" destOrd="0" presId="urn:microsoft.com/office/officeart/2005/8/layout/process4"/>
    <dgm:cxn modelId="{DE912FDC-CCEF-40DA-AAC6-73DD1653BB73}" type="presParOf" srcId="{3D50E153-B9D2-4A14-8C40-4BAC29E2A81D}" destId="{C293CE6D-DAC5-456A-AAC0-49D8FF92262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3DA3D-AD13-4CB7-AEB7-01FDD99382FA}">
      <dsp:nvSpPr>
        <dsp:cNvPr id="0" name=""/>
        <dsp:cNvSpPr/>
      </dsp:nvSpPr>
      <dsp:spPr>
        <a:xfrm>
          <a:off x="1625" y="843652"/>
          <a:ext cx="1615662" cy="80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Is the school/student progressing towards its/his/her goal(s)?</a:t>
          </a:r>
        </a:p>
      </dsp:txBody>
      <dsp:txXfrm>
        <a:off x="25286" y="867313"/>
        <a:ext cx="1568340" cy="760509"/>
      </dsp:txXfrm>
    </dsp:sp>
    <dsp:sp modelId="{E9E0BA8A-6837-4F58-96D8-0B29D2E7B7C1}">
      <dsp:nvSpPr>
        <dsp:cNvPr id="0" name=""/>
        <dsp:cNvSpPr/>
      </dsp:nvSpPr>
      <dsp:spPr>
        <a:xfrm rot="19457599">
          <a:off x="1542482" y="990751"/>
          <a:ext cx="795877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795877" y="2456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20524" y="995419"/>
        <a:ext cx="39793" cy="39793"/>
      </dsp:txXfrm>
    </dsp:sp>
    <dsp:sp modelId="{834CBCC9-47D8-48CA-82CA-B48767984D3D}">
      <dsp:nvSpPr>
        <dsp:cNvPr id="0" name=""/>
        <dsp:cNvSpPr/>
      </dsp:nvSpPr>
      <dsp:spPr>
        <a:xfrm>
          <a:off x="2263553" y="379149"/>
          <a:ext cx="1615662" cy="80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Yes. Great! Check to make sure nothing has happened that isn't captured in the data.</a:t>
          </a:r>
        </a:p>
      </dsp:txBody>
      <dsp:txXfrm>
        <a:off x="2287214" y="402810"/>
        <a:ext cx="1568340" cy="760509"/>
      </dsp:txXfrm>
    </dsp:sp>
    <dsp:sp modelId="{0E37A24A-D363-4038-8E3A-2E20279A92DF}">
      <dsp:nvSpPr>
        <dsp:cNvPr id="0" name=""/>
        <dsp:cNvSpPr/>
      </dsp:nvSpPr>
      <dsp:spPr>
        <a:xfrm rot="2142401">
          <a:off x="1542482" y="1455254"/>
          <a:ext cx="795877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795877" y="2456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20524" y="1459923"/>
        <a:ext cx="39793" cy="39793"/>
      </dsp:txXfrm>
    </dsp:sp>
    <dsp:sp modelId="{44F6EFC2-48EA-4642-BD4F-B328229045A5}">
      <dsp:nvSpPr>
        <dsp:cNvPr id="0" name=""/>
        <dsp:cNvSpPr/>
      </dsp:nvSpPr>
      <dsp:spPr>
        <a:xfrm>
          <a:off x="2263553" y="1308155"/>
          <a:ext cx="1615662" cy="80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No. Why (dig deep)? Is it something new or is it possible the current supports did not meet the student's needs?</a:t>
          </a:r>
        </a:p>
      </dsp:txBody>
      <dsp:txXfrm>
        <a:off x="2287214" y="1331816"/>
        <a:ext cx="1568340" cy="760509"/>
      </dsp:txXfrm>
    </dsp:sp>
    <dsp:sp modelId="{7FA51AD6-D488-4234-B676-5B293B6D5BDF}">
      <dsp:nvSpPr>
        <dsp:cNvPr id="0" name=""/>
        <dsp:cNvSpPr/>
      </dsp:nvSpPr>
      <dsp:spPr>
        <a:xfrm rot="19457599">
          <a:off x="3804410" y="1455254"/>
          <a:ext cx="795877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795877" y="245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82452" y="1459923"/>
        <a:ext cx="39793" cy="39793"/>
      </dsp:txXfrm>
    </dsp:sp>
    <dsp:sp modelId="{10820ACA-F89B-4B63-9EC1-8F9D8B22A993}">
      <dsp:nvSpPr>
        <dsp:cNvPr id="0" name=""/>
        <dsp:cNvSpPr/>
      </dsp:nvSpPr>
      <dsp:spPr>
        <a:xfrm>
          <a:off x="4525481" y="843652"/>
          <a:ext cx="1615662" cy="80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Supports did not meets school’s/student's needs.</a:t>
          </a:r>
        </a:p>
      </dsp:txBody>
      <dsp:txXfrm>
        <a:off x="4549142" y="867313"/>
        <a:ext cx="1568340" cy="760509"/>
      </dsp:txXfrm>
    </dsp:sp>
    <dsp:sp modelId="{F9C532C8-A053-46DF-9FEB-F6E88DF89F99}">
      <dsp:nvSpPr>
        <dsp:cNvPr id="0" name=""/>
        <dsp:cNvSpPr/>
      </dsp:nvSpPr>
      <dsp:spPr>
        <a:xfrm>
          <a:off x="6141144" y="1223003"/>
          <a:ext cx="646265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646265" y="245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48120" y="1231411"/>
        <a:ext cx="32313" cy="32313"/>
      </dsp:txXfrm>
    </dsp:sp>
    <dsp:sp modelId="{3F331E75-E5F4-4B0A-8330-3B5695412A3C}">
      <dsp:nvSpPr>
        <dsp:cNvPr id="0" name=""/>
        <dsp:cNvSpPr/>
      </dsp:nvSpPr>
      <dsp:spPr>
        <a:xfrm>
          <a:off x="6787409" y="843652"/>
          <a:ext cx="1615662" cy="80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Ensure supports are aligned to identified needs. Adjust intensity, if necessary.</a:t>
          </a:r>
        </a:p>
      </dsp:txBody>
      <dsp:txXfrm>
        <a:off x="6811070" y="867313"/>
        <a:ext cx="1568340" cy="760509"/>
      </dsp:txXfrm>
    </dsp:sp>
    <dsp:sp modelId="{1FD0EBDD-707B-4947-931A-67A77531A25B}">
      <dsp:nvSpPr>
        <dsp:cNvPr id="0" name=""/>
        <dsp:cNvSpPr/>
      </dsp:nvSpPr>
      <dsp:spPr>
        <a:xfrm rot="2142401">
          <a:off x="3804410" y="1919757"/>
          <a:ext cx="795877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795877" y="245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82452" y="1924426"/>
        <a:ext cx="39793" cy="39793"/>
      </dsp:txXfrm>
    </dsp:sp>
    <dsp:sp modelId="{DDF13510-20A9-4418-B839-02216B755966}">
      <dsp:nvSpPr>
        <dsp:cNvPr id="0" name=""/>
        <dsp:cNvSpPr/>
      </dsp:nvSpPr>
      <dsp:spPr>
        <a:xfrm>
          <a:off x="4525481" y="1772658"/>
          <a:ext cx="1615662" cy="80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 new need arose.</a:t>
          </a:r>
        </a:p>
      </dsp:txBody>
      <dsp:txXfrm>
        <a:off x="4549142" y="1796319"/>
        <a:ext cx="1568340" cy="760509"/>
      </dsp:txXfrm>
    </dsp:sp>
    <dsp:sp modelId="{FCD85DEA-CA57-4916-B254-AC079A6F1B91}">
      <dsp:nvSpPr>
        <dsp:cNvPr id="0" name=""/>
        <dsp:cNvSpPr/>
      </dsp:nvSpPr>
      <dsp:spPr>
        <a:xfrm rot="21581324">
          <a:off x="6141139" y="2150252"/>
          <a:ext cx="646840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646840" y="245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48388" y="2158646"/>
        <a:ext cx="32342" cy="32342"/>
      </dsp:txXfrm>
    </dsp:sp>
    <dsp:sp modelId="{F2D0C0C2-BB54-4B75-BF5C-6DC373EB2021}">
      <dsp:nvSpPr>
        <dsp:cNvPr id="0" name=""/>
        <dsp:cNvSpPr/>
      </dsp:nvSpPr>
      <dsp:spPr>
        <a:xfrm>
          <a:off x="6787975" y="1769144"/>
          <a:ext cx="1615662" cy="807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Link additional supports to address the new need and document changes to School/Student Support Plan.</a:t>
          </a:r>
        </a:p>
      </dsp:txBody>
      <dsp:txXfrm>
        <a:off x="6811636" y="1792805"/>
        <a:ext cx="1568340" cy="760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F7B98-9DBF-4D4D-BF56-1F49B9266DBF}">
      <dsp:nvSpPr>
        <dsp:cNvPr id="0" name=""/>
        <dsp:cNvSpPr/>
      </dsp:nvSpPr>
      <dsp:spPr>
        <a:xfrm>
          <a:off x="0" y="2454671"/>
          <a:ext cx="6096000" cy="1609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On-track/progressing or Off-track/declined/no progress?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0" y="2454671"/>
        <a:ext cx="6096000" cy="869037"/>
      </dsp:txXfrm>
    </dsp:sp>
    <dsp:sp modelId="{93E3E4A5-0039-4C9D-9BA7-C0B54BB66691}">
      <dsp:nvSpPr>
        <dsp:cNvPr id="0" name=""/>
        <dsp:cNvSpPr/>
      </dsp:nvSpPr>
      <dsp:spPr>
        <a:xfrm>
          <a:off x="0" y="3289689"/>
          <a:ext cx="3047999" cy="74029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On-track: If nothing else has changed, continue as planned! </a:t>
          </a:r>
        </a:p>
      </dsp:txBody>
      <dsp:txXfrm>
        <a:off x="0" y="3289689"/>
        <a:ext cx="3047999" cy="740290"/>
      </dsp:txXfrm>
    </dsp:sp>
    <dsp:sp modelId="{C8FC20E3-2630-4890-84C8-F83F34219850}">
      <dsp:nvSpPr>
        <dsp:cNvPr id="0" name=""/>
        <dsp:cNvSpPr/>
      </dsp:nvSpPr>
      <dsp:spPr>
        <a:xfrm>
          <a:off x="3048000" y="3289689"/>
          <a:ext cx="3047999" cy="74029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Off-track: Determine the root cause and adjust accordingly.</a:t>
          </a:r>
        </a:p>
      </dsp:txBody>
      <dsp:txXfrm>
        <a:off x="3048000" y="3289689"/>
        <a:ext cx="3047999" cy="740290"/>
      </dsp:txXfrm>
    </dsp:sp>
    <dsp:sp modelId="{DE08AEF4-A29A-43CC-A8D9-F78CA7C5CBFA}">
      <dsp:nvSpPr>
        <dsp:cNvPr id="0" name=""/>
        <dsp:cNvSpPr/>
      </dsp:nvSpPr>
      <dsp:spPr>
        <a:xfrm rot="10800000">
          <a:off x="0" y="0"/>
          <a:ext cx="6096000" cy="247514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What is the student’s goal for the entire year?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 rot="-10800000">
        <a:off x="0" y="0"/>
        <a:ext cx="6096000" cy="868776"/>
      </dsp:txXfrm>
    </dsp:sp>
    <dsp:sp modelId="{DC80F3C3-8BF5-4C1A-ACB3-088C0596D846}">
      <dsp:nvSpPr>
        <dsp:cNvPr id="0" name=""/>
        <dsp:cNvSpPr/>
      </dsp:nvSpPr>
      <dsp:spPr>
        <a:xfrm>
          <a:off x="0" y="870609"/>
          <a:ext cx="3047999" cy="7400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Expected Progress in 1</a:t>
          </a:r>
          <a:r>
            <a:rPr lang="en-US" sz="1400" kern="1200" baseline="30000" dirty="0"/>
            <a:t>st</a:t>
          </a:r>
          <a:r>
            <a:rPr lang="en-US" sz="1400" kern="1200" dirty="0"/>
            <a:t> grading period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0" y="870609"/>
        <a:ext cx="3047999" cy="740068"/>
      </dsp:txXfrm>
    </dsp:sp>
    <dsp:sp modelId="{C293CE6D-DAC5-456A-AAC0-49D8FF92262B}">
      <dsp:nvSpPr>
        <dsp:cNvPr id="0" name=""/>
        <dsp:cNvSpPr/>
      </dsp:nvSpPr>
      <dsp:spPr>
        <a:xfrm>
          <a:off x="3048000" y="870609"/>
          <a:ext cx="3047999" cy="7400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Actual Progress in 1</a:t>
          </a:r>
          <a:r>
            <a:rPr lang="en-US" sz="1400" kern="1200" baseline="30000" dirty="0"/>
            <a:t>st</a:t>
          </a:r>
          <a:r>
            <a:rPr lang="en-US" sz="1400" kern="1200" dirty="0"/>
            <a:t> grading period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048000" y="870609"/>
        <a:ext cx="3047999" cy="740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69ADF-D701-4133-AB3B-C5F40AA50B9A}">
      <dsp:nvSpPr>
        <dsp:cNvPr id="0" name=""/>
        <dsp:cNvSpPr/>
      </dsp:nvSpPr>
      <dsp:spPr>
        <a:xfrm>
          <a:off x="0" y="3922716"/>
          <a:ext cx="6695090" cy="1282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Because the student is off-track in terms of achieving his goal, we have a discussion with the student and find out his family was evicted and had to move in with a family member.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 </a:t>
          </a:r>
        </a:p>
      </dsp:txBody>
      <dsp:txXfrm>
        <a:off x="0" y="3922716"/>
        <a:ext cx="6695090" cy="1282230"/>
      </dsp:txXfrm>
    </dsp:sp>
    <dsp:sp modelId="{7A83AA29-F855-4365-B179-2DEA59E9ECB5}">
      <dsp:nvSpPr>
        <dsp:cNvPr id="0" name=""/>
        <dsp:cNvSpPr/>
      </dsp:nvSpPr>
      <dsp:spPr>
        <a:xfrm rot="10800000">
          <a:off x="0" y="1969879"/>
          <a:ext cx="6695090" cy="197206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On-track or Off-track?</a:t>
          </a:r>
        </a:p>
      </dsp:txBody>
      <dsp:txXfrm rot="-10800000">
        <a:off x="0" y="1969879"/>
        <a:ext cx="6695090" cy="692196"/>
      </dsp:txXfrm>
    </dsp:sp>
    <dsp:sp modelId="{7E8E0F0E-9328-4CCC-A683-49A122150938}">
      <dsp:nvSpPr>
        <dsp:cNvPr id="0" name=""/>
        <dsp:cNvSpPr/>
      </dsp:nvSpPr>
      <dsp:spPr>
        <a:xfrm>
          <a:off x="0" y="2662076"/>
          <a:ext cx="3347545" cy="58964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On-track: If nothing else has changed, continue as planned! </a:t>
          </a:r>
        </a:p>
      </dsp:txBody>
      <dsp:txXfrm>
        <a:off x="0" y="2662076"/>
        <a:ext cx="3347545" cy="589648"/>
      </dsp:txXfrm>
    </dsp:sp>
    <dsp:sp modelId="{D939051C-F370-4368-ADFC-8F8024DC5CED}">
      <dsp:nvSpPr>
        <dsp:cNvPr id="0" name=""/>
        <dsp:cNvSpPr/>
      </dsp:nvSpPr>
      <dsp:spPr>
        <a:xfrm>
          <a:off x="3347545" y="2662076"/>
          <a:ext cx="3347545" cy="58964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Off-track: Determine the root cause and adjust accordingly.</a:t>
          </a:r>
        </a:p>
      </dsp:txBody>
      <dsp:txXfrm>
        <a:off x="3347545" y="2662076"/>
        <a:ext cx="3347545" cy="589648"/>
      </dsp:txXfrm>
    </dsp:sp>
    <dsp:sp modelId="{DE08AEF4-A29A-43CC-A8D9-F78CA7C5CBFA}">
      <dsp:nvSpPr>
        <dsp:cNvPr id="0" name=""/>
        <dsp:cNvSpPr/>
      </dsp:nvSpPr>
      <dsp:spPr>
        <a:xfrm rot="10800000">
          <a:off x="0" y="0"/>
          <a:ext cx="6695090" cy="198889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What is the student’s goal for the entire year?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95% Attendance Rate (9 absences)</a:t>
          </a:r>
        </a:p>
      </dsp:txBody>
      <dsp:txXfrm rot="-10800000">
        <a:off x="0" y="0"/>
        <a:ext cx="6695090" cy="698100"/>
      </dsp:txXfrm>
    </dsp:sp>
    <dsp:sp modelId="{DC80F3C3-8BF5-4C1A-ACB3-088C0596D846}">
      <dsp:nvSpPr>
        <dsp:cNvPr id="0" name=""/>
        <dsp:cNvSpPr/>
      </dsp:nvSpPr>
      <dsp:spPr>
        <a:xfrm>
          <a:off x="0" y="700829"/>
          <a:ext cx="3347545" cy="58964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Expected Progress in 1</a:t>
          </a:r>
          <a:r>
            <a:rPr lang="en-US" sz="1100" kern="1200" baseline="30000" dirty="0"/>
            <a:t>st</a:t>
          </a:r>
          <a:r>
            <a:rPr lang="en-US" sz="1100" kern="1200" dirty="0"/>
            <a:t> grading period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95% attendance rate or higher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(no more than 3 absences)</a:t>
          </a:r>
        </a:p>
      </dsp:txBody>
      <dsp:txXfrm>
        <a:off x="0" y="700829"/>
        <a:ext cx="3347545" cy="589648"/>
      </dsp:txXfrm>
    </dsp:sp>
    <dsp:sp modelId="{C293CE6D-DAC5-456A-AAC0-49D8FF92262B}">
      <dsp:nvSpPr>
        <dsp:cNvPr id="0" name=""/>
        <dsp:cNvSpPr/>
      </dsp:nvSpPr>
      <dsp:spPr>
        <a:xfrm>
          <a:off x="3347545" y="700829"/>
          <a:ext cx="3347545" cy="58964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Actual Progress in 1</a:t>
          </a:r>
          <a:r>
            <a:rPr lang="en-US" sz="1100" kern="1200" baseline="30000" dirty="0"/>
            <a:t>st</a:t>
          </a:r>
          <a:r>
            <a:rPr lang="en-US" sz="1100" kern="1200" dirty="0"/>
            <a:t> grading period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85% attendance rate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(6 or 7 absences)</a:t>
          </a:r>
        </a:p>
      </dsp:txBody>
      <dsp:txXfrm>
        <a:off x="3347545" y="700829"/>
        <a:ext cx="3347545" cy="589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078E9-28C8-4A4C-9DB5-E926FFE0221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8255B-9B08-4E17-B9CC-AC5EDE70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9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1C1073-EA6D-4C10-8702-A329DB19731E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75EB50-2D17-4C96-A798-E3AAA07BA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6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Fidelity, partners actually providing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5EB50-2D17-4C96-A798-E3AAA07BA6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2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1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4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638175"/>
            <a:ext cx="8239125" cy="952499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04975"/>
            <a:ext cx="8229600" cy="442118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15000"/>
              <a:defRPr/>
            </a:lvl1pPr>
            <a:lvl2pPr marL="625475" indent="-285750">
              <a:buClr>
                <a:schemeClr val="accent4"/>
              </a:buClr>
              <a:defRPr/>
            </a:lvl2pPr>
            <a:lvl3pPr marL="914400" indent="-227013">
              <a:buClr>
                <a:schemeClr val="accent4"/>
              </a:buClr>
              <a:defRPr/>
            </a:lvl3pPr>
            <a:lvl4pPr marL="1257300" indent="-228600">
              <a:buClr>
                <a:schemeClr val="accent4"/>
              </a:buClr>
              <a:defRPr/>
            </a:lvl4pPr>
            <a:lvl5pPr marL="1544638" indent="-228600">
              <a:buClr>
                <a:schemeClr val="accent4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75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4" name="Rectangle 3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66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124"/>
            <a:ext cx="8229600" cy="914401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5725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2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649"/>
            <a:ext cx="8229600" cy="847725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540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974"/>
            <a:ext cx="3008313" cy="746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8975"/>
            <a:ext cx="5111750" cy="5437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7" y="6257338"/>
            <a:ext cx="521563" cy="514871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983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49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0"/>
            <a:ext cx="9144000" cy="548640"/>
            <a:chOff x="0" y="2873057"/>
            <a:chExt cx="9144000" cy="54864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2873057"/>
              <a:ext cx="7418567" cy="5486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4300" indent="0" algn="l"/>
              <a:r>
                <a:rPr lang="en-US" sz="1800" b="1">
                  <a:latin typeface="+mj-lt"/>
                  <a:cs typeface="Arial" panose="020B0604020202020204" pitchFamily="34" charset="0"/>
                </a:rPr>
                <a:t>Communities</a:t>
              </a:r>
              <a:r>
                <a:rPr lang="en-US" sz="1800" b="1" baseline="0">
                  <a:latin typeface="+mj-lt"/>
                  <a:cs typeface="Arial" panose="020B0604020202020204" pitchFamily="34" charset="0"/>
                </a:rPr>
                <a:t> In Schools of North Carolina</a:t>
              </a:r>
              <a:endParaRPr lang="en-US" sz="1800" b="1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95360" y="2873057"/>
              <a:ext cx="548640" cy="5486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7447743" y="2873057"/>
              <a:ext cx="548640" cy="548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021551" y="2873057"/>
              <a:ext cx="548640" cy="54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617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015" y="6492875"/>
            <a:ext cx="381000" cy="365125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fld id="{1DBBBA88-E294-4880-88DE-545D8B325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1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isnc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pp.caseworthy.com/cis_train.caseworth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E0BA-025F-4906-82AB-C1A14B2B4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638175"/>
            <a:ext cx="8239125" cy="5605607"/>
          </a:xfrm>
        </p:spPr>
        <p:txBody>
          <a:bodyPr/>
          <a:lstStyle/>
          <a:p>
            <a:pPr algn="ctr"/>
            <a:r>
              <a:rPr lang="en-US" dirty="0"/>
              <a:t>The Team Huddle: Calling the Audible presentation will start shortly.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D0628-0ECD-4944-8AA4-1E2B72398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7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6C62-C1A9-4ADF-AF3D-6A1A6025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BD694D8-1B5F-4E4F-8F43-B18068DE1E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64791"/>
              </p:ext>
            </p:extLst>
          </p:nvPr>
        </p:nvGraphicFramePr>
        <p:xfrm>
          <a:off x="160607" y="1831434"/>
          <a:ext cx="881326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630">
                  <a:extLst>
                    <a:ext uri="{9D8B030D-6E8A-4147-A177-3AD203B41FA5}">
                      <a16:colId xmlns:a16="http://schemas.microsoft.com/office/drawing/2014/main" val="2611941249"/>
                    </a:ext>
                  </a:extLst>
                </a:gridCol>
                <a:gridCol w="4406630">
                  <a:extLst>
                    <a:ext uri="{9D8B030D-6E8A-4147-A177-3AD203B41FA5}">
                      <a16:colId xmlns:a16="http://schemas.microsoft.com/office/drawing/2014/main" val="619928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20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line with progress monitoring appears for the 17-18 school needs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the school needs assessment by going into Edit School Needs Assessment and clicking New School Needs Assessment Part 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038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goal/metric appears under progress monitoring at the school-level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 into Edit School Needs Assessment and click the gear icon, then click Edit Goals/Metrics and ensure a goal with metric is selected.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94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goal/metric appears under progress monitoring at the student-level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From the student dashboard, click Goal Setting &amp; Support Planning, click the gear icon, and then click Edit ABC Goals/Target. Select a goal/metric.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03634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F42A7-61CF-4E80-B18C-3C8BC12B3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26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9814-E67A-4694-86B0-5D433D92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A16C3-12CB-4438-8C17-37A17BE61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www.cisnc.org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affiliate login CISNC1989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EE91D-AE9C-4ECC-B4FB-1EAFBE56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8E3A3E-C5A8-47BB-B299-D17BBA2568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0866"/>
          <a:stretch/>
        </p:blipFill>
        <p:spPr>
          <a:xfrm>
            <a:off x="969545" y="2818712"/>
            <a:ext cx="6511026" cy="330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5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F1D02-5B9B-42B9-9DB8-0C2EB9C9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B807F-8696-4A1E-BDCA-58B4E83E1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724430"/>
            <a:ext cx="8229600" cy="4421188"/>
          </a:xfrm>
        </p:spPr>
        <p:txBody>
          <a:bodyPr/>
          <a:lstStyle/>
          <a:p>
            <a:r>
              <a:rPr lang="en-US" dirty="0"/>
              <a:t>Progress monitoring process</a:t>
            </a:r>
          </a:p>
          <a:p>
            <a:r>
              <a:rPr lang="en-US" dirty="0"/>
              <a:t>Student progress monitoring example</a:t>
            </a:r>
          </a:p>
          <a:p>
            <a:r>
              <a:rPr lang="en-US" dirty="0"/>
              <a:t>CISDM demonstration &amp; considerations</a:t>
            </a:r>
          </a:p>
          <a:p>
            <a:r>
              <a:rPr lang="en-US" dirty="0"/>
              <a:t>Review of resources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770A0-B84E-4D9D-9461-979704CA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1C2D6-E235-4E99-B8A3-F7B27DF80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0D2C8-0651-4C01-A06D-D896AB32F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conclusion of the webinar, participants will be able to:</a:t>
            </a:r>
          </a:p>
          <a:p>
            <a:pPr marL="339725" lvl="1" indent="0">
              <a:buNone/>
            </a:pPr>
            <a:r>
              <a:rPr lang="en-US" dirty="0"/>
              <a:t>apply the monitoring and adjusting process at their school site.</a:t>
            </a:r>
          </a:p>
          <a:p>
            <a:pPr marL="339725" lvl="1" indent="0">
              <a:buNone/>
            </a:pPr>
            <a:r>
              <a:rPr lang="en-US" dirty="0"/>
              <a:t>compare expected and actual progress. </a:t>
            </a:r>
          </a:p>
          <a:p>
            <a:pPr marL="339725" lvl="1" indent="0">
              <a:buNone/>
            </a:pPr>
            <a:r>
              <a:rPr lang="en-US" dirty="0"/>
              <a:t>document monitoring and adjusting process in CISDM.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EAC538-E743-4FA5-8C61-4E55857E6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6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809" y="694214"/>
            <a:ext cx="5693251" cy="5879045"/>
          </a:xfr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4637F21-70C2-4A09-AFCC-5D5BB0993213}"/>
              </a:ext>
            </a:extLst>
          </p:cNvPr>
          <p:cNvSpPr/>
          <p:nvPr/>
        </p:nvSpPr>
        <p:spPr>
          <a:xfrm>
            <a:off x="1819072" y="4260714"/>
            <a:ext cx="1809346" cy="749031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8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9F0E-E8A8-4CF4-A945-AAB6ACE2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monitoring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A4BA4-2A10-46D4-AC5F-2D18265A6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48" y="1704975"/>
            <a:ext cx="8434551" cy="466429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Establish what data you need and determine how to get it.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Collect and organize school/student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data and school/student goal(s)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whether progress has been made</a:t>
            </a:r>
          </a:p>
          <a:p>
            <a:pPr marL="912812" lvl="1" indent="-514350">
              <a:buFont typeface="+mj-lt"/>
              <a:buAutoNum type="arabicPeriod"/>
            </a:pPr>
            <a:r>
              <a:rPr lang="en-US" dirty="0"/>
              <a:t>If not, why? Was it because supports weren’t provided as planned? Supports didn’t meet the student’s needs?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Adjust the school/student plan, if necessary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Document in CISDM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7D54A-05FA-4DD2-903A-0CFD4FEE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6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4554-8A56-4A0D-A90E-7B7B1D08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and Adjusting Flowchart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27EC4-0D61-41D6-B509-2CB18D6F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4229D4-BC0E-41DF-9A38-77C063B7DFF4}"/>
              </a:ext>
            </a:extLst>
          </p:cNvPr>
          <p:cNvSpPr/>
          <p:nvPr/>
        </p:nvSpPr>
        <p:spPr>
          <a:xfrm>
            <a:off x="310514" y="2258307"/>
            <a:ext cx="6592533" cy="332666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80FB404-AD71-4F68-B006-6153D94133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7418131"/>
              </p:ext>
            </p:extLst>
          </p:nvPr>
        </p:nvGraphicFramePr>
        <p:xfrm>
          <a:off x="447675" y="2480554"/>
          <a:ext cx="8404698" cy="2959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D76D2D78-FC0D-41E7-927D-70551589B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6" y="-400451"/>
            <a:ext cx="9373269" cy="46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E209296-C5AA-41C8-8232-77BB8DDCD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6" y="56749"/>
            <a:ext cx="9373269" cy="46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0C2433C5-8D5B-4BC0-B469-C0E61E07282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9526" y="278848"/>
            <a:ext cx="9373269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3E8C9-1D09-41A0-A49D-C756E39F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Monitoring and Adjusting: Student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E86E3-A2B8-4973-8EC1-07205568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AD9091F-2712-4E1B-AA09-D50ABE3AFD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0343322"/>
              </p:ext>
            </p:extLst>
          </p:nvPr>
        </p:nvGraphicFramePr>
        <p:xfrm>
          <a:off x="1519237" y="191256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37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3E8C9-1D09-41A0-A49D-C756E39F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and Adjusting: Student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E86E3-A2B8-4973-8EC1-07205568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AD9091F-2712-4E1B-AA09-D50ABE3AFD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3668538"/>
              </p:ext>
            </p:extLst>
          </p:nvPr>
        </p:nvGraphicFramePr>
        <p:xfrm>
          <a:off x="1282262" y="1481959"/>
          <a:ext cx="6695090" cy="5205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1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5B529-BF3F-4BA1-946A-31F822B34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CISDM Exercise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1AE2-671D-45E0-9935-9898A8F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BA88-E294-4880-88DE-545D8B325BA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24E6EC91-50A5-4D47-8635-F09D7C55F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416" y="1850834"/>
            <a:ext cx="3703641" cy="438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77563"/>
      </p:ext>
    </p:extLst>
  </p:cSld>
  <p:clrMapOvr>
    <a:masterClrMapping/>
  </p:clrMapOvr>
</p:sld>
</file>

<file path=ppt/theme/theme1.xml><?xml version="1.0" encoding="utf-8"?>
<a:theme xmlns:a="http://schemas.openxmlformats.org/drawingml/2006/main" name="CISNC PowerPoint Presentation fall 2015">
  <a:themeElements>
    <a:clrScheme name="CISN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60C30"/>
      </a:accent1>
      <a:accent2>
        <a:srgbClr val="D87900"/>
      </a:accent2>
      <a:accent3>
        <a:srgbClr val="008542"/>
      </a:accent3>
      <a:accent4>
        <a:srgbClr val="003591"/>
      </a:accent4>
      <a:accent5>
        <a:srgbClr val="0033CC"/>
      </a:accent5>
      <a:accent6>
        <a:srgbClr val="99CC00"/>
      </a:accent6>
      <a:hlink>
        <a:srgbClr val="000000"/>
      </a:hlink>
      <a:folHlink>
        <a:srgbClr val="00000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3EF146C00964F9A6A9A0C1FC7B847" ma:contentTypeVersion="8" ma:contentTypeDescription="Create a new document." ma:contentTypeScope="" ma:versionID="3106f0cbf1227dabcbf3c5fa7a42739b">
  <xsd:schema xmlns:xsd="http://www.w3.org/2001/XMLSchema" xmlns:xs="http://www.w3.org/2001/XMLSchema" xmlns:p="http://schemas.microsoft.com/office/2006/metadata/properties" xmlns:ns2="b29908ba-48bb-4b46-8450-d6b90def2b4c" xmlns:ns3="4f4eb4a2-1eeb-403d-9cd6-0864db5ff94e" targetNamespace="http://schemas.microsoft.com/office/2006/metadata/properties" ma:root="true" ma:fieldsID="bffd5a8bffe5ef530dd63e01e1ff7714" ns2:_="" ns3:_="">
    <xsd:import namespace="b29908ba-48bb-4b46-8450-d6b90def2b4c"/>
    <xsd:import namespace="4f4eb4a2-1eeb-403d-9cd6-0864db5ff94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908ba-48bb-4b46-8450-d6b90def2b4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4eb4a2-1eeb-403d-9cd6-0864db5ff9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3213B2-BD34-4027-9CD9-701CFAE15AB7}">
  <ds:schemaRefs>
    <ds:schemaRef ds:uri="http://schemas.microsoft.com/office/infopath/2007/PartnerControls"/>
    <ds:schemaRef ds:uri="4f4eb4a2-1eeb-403d-9cd6-0864db5ff94e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b29908ba-48bb-4b46-8450-d6b90def2b4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ED5E603-D9F1-4E86-BA0E-5ADBDDFC36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5B3DDE-5E19-482B-B7AD-96E099277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9908ba-48bb-4b46-8450-d6b90def2b4c"/>
    <ds:schemaRef ds:uri="4f4eb4a2-1eeb-403d-9cd6-0864db5ff9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574</Words>
  <Application>Microsoft Office PowerPoint</Application>
  <PresentationFormat>On-screen Show (4:3)</PresentationFormat>
  <Paragraphs>74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Wingdings</vt:lpstr>
      <vt:lpstr>CISNC PowerPoint Presentation fall 2015</vt:lpstr>
      <vt:lpstr>The Team Huddle: Calling the Audible presentation will start shortly.</vt:lpstr>
      <vt:lpstr>Agenda</vt:lpstr>
      <vt:lpstr>Learning Objectives</vt:lpstr>
      <vt:lpstr>PowerPoint Presentation</vt:lpstr>
      <vt:lpstr>Progress monitoring process</vt:lpstr>
      <vt:lpstr>Monitoring and Adjusting Flowchart</vt:lpstr>
      <vt:lpstr>Monitoring and Adjusting: Student</vt:lpstr>
      <vt:lpstr>Monitoring and Adjusting: Student</vt:lpstr>
      <vt:lpstr>CISDM Exercise</vt:lpstr>
      <vt:lpstr>Considerations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Collin McColskey-Leary</cp:lastModifiedBy>
  <cp:revision>31</cp:revision>
  <dcterms:modified xsi:type="dcterms:W3CDTF">2017-11-16T17:31:33Z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0x0101005AC3EF146C00964F9A6A9A0C1FC7B847</vt:lpwstr>
  </property>
</Properties>
</file>